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ユーザー" initials="Wユ" lastIdx="10" clrIdx="0">
    <p:extLst>
      <p:ext uri="{19B8F6BF-5375-455C-9EA6-DF929625EA0E}">
        <p15:presenceInfo xmlns:p15="http://schemas.microsoft.com/office/powerpoint/2012/main" userId="Windows ユーザ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24" autoAdjust="0"/>
  </p:normalViewPr>
  <p:slideViewPr>
    <p:cSldViewPr>
      <p:cViewPr varScale="1">
        <p:scale>
          <a:sx n="69" d="100"/>
          <a:sy n="69" d="100"/>
        </p:scale>
        <p:origin x="2352" y="7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5C06-D4B9-4B77-8690-DBB4447A9A91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8BFA1-5786-4F83-AB72-D8E0FBFE5A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8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BFA1-5786-4F83-AB72-D8E0FBFE5A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5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BFA1-5786-4F83-AB72-D8E0FBFE5A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2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47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54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5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0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04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12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61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0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4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95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F358-3B16-4ACB-B652-BCFE24DF07D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F246-2A62-47E9-82CF-11AC89EE1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7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スクラブを着た女性看護師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43" y="6696671"/>
            <a:ext cx="1697379" cy="32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31924" y="6766320"/>
            <a:ext cx="4969208" cy="1404000"/>
          </a:xfrm>
          <a:prstGeom prst="wedgeRoundRectCallout">
            <a:avLst>
              <a:gd name="adj1" fmla="val -61104"/>
              <a:gd name="adj2" fmla="val 4224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地域の訪問看護ステーションに</a:t>
            </a:r>
            <a:endParaRPr lang="en-US" altLang="ja-JP" sz="2400" dirty="0" smtClean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ぜひ、ご相談ください</a:t>
            </a:r>
            <a:endParaRPr lang="en-US" altLang="ja-JP" sz="2400" dirty="0" smtClean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☎　　　　　　        　　　　　</a:t>
            </a:r>
            <a:endParaRPr kumimoji="1" lang="ja-JP" altLang="en-US" sz="2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05880" y="9479837"/>
            <a:ext cx="5695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チラシ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問合せ先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：神奈川県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医療整備・人材課人材確保ｸﾞﾙｰﾌﾟ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045-210-1111(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57448" y="8219696"/>
            <a:ext cx="5544000" cy="1377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看護に関する問合せ先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☎神奈川県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看護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協会 　訪問看護従事者相談窓口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　　　　　　　　　　　　　　　　　　　　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☎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神奈川県訪問看護ステーション協議会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☎横浜在宅看護協議会（横浜市内のみ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63020" y="8121352"/>
            <a:ext cx="393485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81368" y="56456"/>
            <a:ext cx="6732008" cy="6660488"/>
            <a:chOff x="81368" y="56456"/>
            <a:chExt cx="6732008" cy="666048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272" y="5105331"/>
              <a:ext cx="972000" cy="105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角丸四角形 23"/>
            <p:cNvSpPr/>
            <p:nvPr/>
          </p:nvSpPr>
          <p:spPr>
            <a:xfrm>
              <a:off x="81368" y="56456"/>
              <a:ext cx="6660000" cy="136815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ケアマネジャ</a:t>
              </a:r>
              <a:r>
                <a:rPr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ーの皆様</a:t>
              </a:r>
              <a:endPara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利用者さんのことでの悩みや困りごと</a:t>
              </a:r>
              <a:endPara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ありませんか？</a:t>
              </a:r>
              <a:endPara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5" name="グループ化 24"/>
            <p:cNvGrpSpPr>
              <a:grpSpLocks noChangeAspect="1"/>
            </p:cNvGrpSpPr>
            <p:nvPr/>
          </p:nvGrpSpPr>
          <p:grpSpPr>
            <a:xfrm>
              <a:off x="455332" y="1352600"/>
              <a:ext cx="5972421" cy="5364344"/>
              <a:chOff x="46705" y="-23854"/>
              <a:chExt cx="6650655" cy="5982726"/>
            </a:xfrm>
          </p:grpSpPr>
          <p:sp>
            <p:nvSpPr>
              <p:cNvPr id="27" name="角丸四角形吹き出し 26"/>
              <p:cNvSpPr/>
              <p:nvPr/>
            </p:nvSpPr>
            <p:spPr>
              <a:xfrm>
                <a:off x="46705" y="3429425"/>
                <a:ext cx="5542535" cy="2529447"/>
              </a:xfrm>
              <a:prstGeom prst="wedgeRoundRectCallout">
                <a:avLst>
                  <a:gd name="adj1" fmla="val 60591"/>
                  <a:gd name="adj2" fmla="val 21393"/>
                  <a:gd name="adj3" fmla="val 16667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ja-JP" alt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利用者さんについてこんな事、気になっていませんか？</a:t>
                </a:r>
                <a:endParaRPr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・食欲が落ちてきている気がする</a:t>
                </a:r>
                <a:endParaRPr kumimoji="1" lang="en-US" altLang="ja-JP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・自宅で何度も転んでいるみたい</a:t>
                </a:r>
                <a:endParaRPr kumimoji="1" lang="en-US" altLang="ja-JP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・病状が進行しているような気がする</a:t>
                </a:r>
                <a:endParaRPr lang="en-US" altLang="ja-JP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・入退院を繰り返すようになった</a:t>
                </a:r>
                <a:endParaRPr kumimoji="1" lang="en-US" altLang="ja-JP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16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・残薬がバラバラ</a:t>
                </a:r>
                <a:endParaRPr lang="en-US" altLang="ja-JP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・ご家族の疲労も心配　　</a:t>
                </a:r>
                <a:endParaRPr lang="en-US" altLang="ja-JP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いつも</a:t>
                </a:r>
                <a:r>
                  <a:rPr lang="ja-JP" altLang="en-US" sz="16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</a:t>
                </a:r>
                <a:r>
                  <a:rPr kumimoji="1" lang="ja-JP" altLang="en-US" sz="1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何か様子が違う感じがする</a:t>
                </a:r>
                <a:endParaRPr kumimoji="1"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8" name="雲形吹き出し 27"/>
              <p:cNvSpPr/>
              <p:nvPr/>
            </p:nvSpPr>
            <p:spPr>
              <a:xfrm>
                <a:off x="109360" y="-23854"/>
                <a:ext cx="6588000" cy="3493046"/>
              </a:xfrm>
              <a:prstGeom prst="cloudCallout">
                <a:avLst>
                  <a:gd name="adj1" fmla="val 43539"/>
                  <a:gd name="adj2" fmla="val 61291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9" name="Picture 12" descr="病気のお婆さんのイラス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7095" y="458133"/>
                <a:ext cx="1327271" cy="1204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4" descr="腰の曲がったお爺さんのイラスト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240" y="1717271"/>
                <a:ext cx="1005762" cy="1204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6" descr="介護疲れのイラス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475" y="1742940"/>
                <a:ext cx="1260000" cy="1212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8" descr="食欲のないお年寄りのイラスト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0146" y="315147"/>
                <a:ext cx="1107735" cy="1244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 descr="足首を痛めたお婆さんのイラスト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324" y="613540"/>
                <a:ext cx="1147277" cy="1204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2" descr="息切れして階段を登るお婆さんのイラスト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8251" y="315147"/>
                <a:ext cx="1244648" cy="1244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0" descr="一包化された薬のイラスト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730" y="1903558"/>
                <a:ext cx="1080000" cy="931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2" descr="老々介護のイラスト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881" y="1903692"/>
                <a:ext cx="1330936" cy="1204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正方形/長方形 25"/>
            <p:cNvSpPr/>
            <p:nvPr/>
          </p:nvSpPr>
          <p:spPr>
            <a:xfrm>
              <a:off x="5733376" y="6105128"/>
              <a:ext cx="108000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ケアマネジャー</a:t>
              </a:r>
              <a:endParaRPr kumimoji="1" lang="en-US" altLang="ja-JP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9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さん</a:t>
              </a:r>
              <a:endParaRPr kumimoji="1"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4997668" y="8749621"/>
            <a:ext cx="175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045-263-2934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045-671-9103</a:t>
            </a:r>
          </a:p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080-6680-1133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1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342900" y="-231576"/>
            <a:ext cx="6172200" cy="1651000"/>
          </a:xfrm>
        </p:spPr>
        <p:txBody>
          <a:bodyPr>
            <a:normAutofit/>
          </a:bodyPr>
          <a:lstStyle/>
          <a:p>
            <a:r>
              <a:rPr kumimoji="1" lang="ja-JP" altLang="en-US" sz="3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訪問看護</a:t>
            </a:r>
            <a:r>
              <a:rPr lang="ja-JP" altLang="en-US" sz="3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サービス導入のめや</a:t>
            </a:r>
            <a:r>
              <a:rPr lang="ja-JP" altLang="en-US" sz="3200" b="1" u="sng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kumimoji="1" lang="ja-JP" altLang="en-US" sz="32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9773" y="1064568"/>
            <a:ext cx="6840000" cy="8208912"/>
          </a:xfrm>
        </p:spPr>
        <p:txBody>
          <a:bodyPr>
            <a:normAutofit lnSpcReduction="10000"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ja-JP" altLang="en-US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◆訪問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看護導入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の「めやす」となる項目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を以下に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示します。</a:t>
            </a:r>
            <a:r>
              <a:rPr lang="ja-JP" altLang="en-US" sz="1600" b="1" baseline="30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◆療養生活を継続するとともに、状態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悪化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を防ぐ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にも、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早め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、訪問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看護ステーションへご相談ください。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◆必要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に応じて、医師・歯科医師・薬剤師等と連携し、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利用者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さんが安心して暮らせる支援体制づくりをお手伝いします。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食事・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□食事の摂取量が少ない　　□食事療法が必要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□水分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の摂取量が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少ない　　□脱水をおこしやすい　　□誤嚥しやすい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排泄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□排尿障害がある　　□排便のコントロールがうまくできない　　□浣腸や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摘便が必要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清潔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□入浴や清拭の介助が必要　　□口腔内の清潔が保てない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移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□転倒の既往がある　　□移動時に介助が必要　　□一人で起き上がれない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医療管理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□酸素を使用して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　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□人工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呼吸器　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□吸引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経管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　　□インスリン療法等の自己注射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□点滴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□尿路系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管理（膀胱瘻、留置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カテーテル、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自己導尿）　　□ストマケア</a:t>
            </a:r>
            <a:endParaRPr lang="en-US" altLang="ja-JP" sz="1200" strike="sng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□疼痛コントロール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□服薬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の管理が必要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1200" strike="sngStrike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疾患や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病状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□ターミナル期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□創や褥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瘡があ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□難病や進行性の疾患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□慢性疾患のコントロールが不良　　□リハビリテーションが必要　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□入退院をくりかえしている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その他の状況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□一人暮らし　　□介護度が高い　　□予防的な関わりが必要である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者の精神的支援が必要である　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Picture 2" descr="http://1.bp.blogspot.com/-wqa7uTnP6v0/VSufO6KauWI/AAAAAAAAs4c/leH-H5gVK7A/s800/job_kaigoshi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17" y="7086951"/>
            <a:ext cx="112265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5373216" y="5426540"/>
            <a:ext cx="1260000" cy="1398668"/>
            <a:chOff x="5157192" y="4232920"/>
            <a:chExt cx="1656000" cy="1838250"/>
          </a:xfrm>
        </p:grpSpPr>
        <p:grpSp>
          <p:nvGrpSpPr>
            <p:cNvPr id="14" name="グループ化 13"/>
            <p:cNvGrpSpPr>
              <a:grpSpLocks/>
            </p:cNvGrpSpPr>
            <p:nvPr/>
          </p:nvGrpSpPr>
          <p:grpSpPr>
            <a:xfrm>
              <a:off x="5157192" y="4232920"/>
              <a:ext cx="1656000" cy="1838250"/>
              <a:chOff x="-1827584" y="6753200"/>
              <a:chExt cx="2465017" cy="2736304"/>
            </a:xfrm>
          </p:grpSpPr>
          <p:sp>
            <p:nvSpPr>
              <p:cNvPr id="17" name="雲形吹き出し 16"/>
              <p:cNvSpPr/>
              <p:nvPr/>
            </p:nvSpPr>
            <p:spPr>
              <a:xfrm>
                <a:off x="-1827584" y="6753200"/>
                <a:ext cx="2465017" cy="2736304"/>
              </a:xfrm>
              <a:prstGeom prst="cloudCallout">
                <a:avLst>
                  <a:gd name="adj1" fmla="val -27529"/>
                  <a:gd name="adj2" fmla="val 7416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611560" y="7308101"/>
                <a:ext cx="1032150" cy="1554033"/>
              </a:xfrm>
              <a:prstGeom prst="rect">
                <a:avLst/>
              </a:prstGeom>
            </p:spPr>
          </p:pic>
        </p:grpSp>
        <p:sp>
          <p:nvSpPr>
            <p:cNvPr id="15" name="円形吹き出し 14"/>
            <p:cNvSpPr/>
            <p:nvPr/>
          </p:nvSpPr>
          <p:spPr>
            <a:xfrm>
              <a:off x="6031772" y="4605703"/>
              <a:ext cx="648000" cy="648000"/>
            </a:xfrm>
            <a:prstGeom prst="wedgeEllipseCallout">
              <a:avLst>
                <a:gd name="adj1" fmla="val -68009"/>
                <a:gd name="adj2" fmla="val 1464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29220" y="4745775"/>
              <a:ext cx="468000" cy="367855"/>
            </a:xfrm>
            <a:prstGeom prst="rect">
              <a:avLst/>
            </a:prstGeom>
          </p:spPr>
        </p:pic>
      </p:grpSp>
      <p:sp>
        <p:nvSpPr>
          <p:cNvPr id="19" name="正方形/長方形 18"/>
          <p:cNvSpPr/>
          <p:nvPr/>
        </p:nvSpPr>
        <p:spPr>
          <a:xfrm>
            <a:off x="5661248" y="7689304"/>
            <a:ext cx="1080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ケアマネジャー</a:t>
            </a:r>
            <a:endParaRPr kumimoji="1" lang="en-US" altLang="ja-JP" sz="9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  <a:endParaRPr kumimoji="1" lang="ja-JP" altLang="en-US" sz="9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640" y="9273480"/>
            <a:ext cx="648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＊「めやす」となる項目は、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神奈川県訪問看護推進協議会　「地域包括ケアにおける訪問看護の活用についての実態調査報告書」（平成</a:t>
            </a:r>
            <a:r>
              <a:rPr kumimoji="1" lang="en-US" altLang="ja-JP" sz="1000" dirty="0" smtClean="0"/>
              <a:t>28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3</a:t>
            </a:r>
            <a:r>
              <a:rPr kumimoji="1" lang="ja-JP" altLang="en-US" sz="1000" dirty="0" smtClean="0"/>
              <a:t>月）より、主な項目を抜粋し作成しています。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251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604</Words>
  <Application>Microsoft Office PowerPoint</Application>
  <PresentationFormat>A4 210 x 297 mm</PresentationFormat>
  <Paragraphs>65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HGS創英角ﾎﾟｯﾌﾟ体</vt:lpstr>
      <vt:lpstr>HG丸ｺﾞｼｯｸM-PRO</vt:lpstr>
      <vt:lpstr>Meiryo UI</vt:lpstr>
      <vt:lpstr>ＭＳ Ｐゴシック</vt:lpstr>
      <vt:lpstr>Arial</vt:lpstr>
      <vt:lpstr>Calibri</vt:lpstr>
      <vt:lpstr>Office ​​テーマ</vt:lpstr>
      <vt:lpstr>PowerPoint プレゼンテーション</vt:lpstr>
      <vt:lpstr>訪問看護サービス導入のめやす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由美子</dc:creator>
  <cp:lastModifiedBy>user</cp:lastModifiedBy>
  <cp:revision>35</cp:revision>
  <cp:lastPrinted>2018-02-09T08:18:23Z</cp:lastPrinted>
  <dcterms:modified xsi:type="dcterms:W3CDTF">2024-05-10T04:15:19Z</dcterms:modified>
</cp:coreProperties>
</file>