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7" r:id="rId3"/>
    <p:sldId id="258" r:id="rId4"/>
    <p:sldId id="259" r:id="rId5"/>
    <p:sldId id="28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98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33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09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94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87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37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54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20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82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10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49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7FF01-50AD-47C8-9F2B-44C39C7DDCA3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706A9-1087-4744-B1FD-5DC75FCB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77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002148"/>
              </p:ext>
            </p:extLst>
          </p:nvPr>
        </p:nvGraphicFramePr>
        <p:xfrm>
          <a:off x="-1" y="-83452"/>
          <a:ext cx="12192001" cy="6941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10947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578835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横浜市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あおばウィメンズホスピタル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エンジェルバース山方助産院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小川クリニック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けい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ゆう病院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国際親善総合病院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汐見台病院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昭和大学横浜市北部病院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助産院バースあおば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豊倉助産院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みどり助産院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みやした助産院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めぐみ助産院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花花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ふれあい横浜ホスピタル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堀病院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横浜市立みなと赤十字病院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横浜市立市民病院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22889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あおばウィメンズホスピタル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エンジェルバース山方助産院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小川クリニック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助産院バースあおば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豊倉助産院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花花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ふれあい横浜ホスピタル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ママスハウス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みどり助産院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みやした助産院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めぐみ助産院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汐見台病院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堀病院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303901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　バースあおば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森内幸美（出張専門）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豊倉助産院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柴山裕美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長利恵子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髙村順子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ママスハウス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とわ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めぐみ助産院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母乳育児サロン　ラ　ルーナ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鈴木裕子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スマイルベビー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みどり助産院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谷口母乳育児相談室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みやした助産院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石川　初美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やつ　かおり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宮﨑　悦子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エンジェルバース山方助産院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小さき花母乳育児相談室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木野　美穂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兵頭めぐみ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前田いずみ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みやうち助産院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沖山美雪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アオバ台母乳育児相談室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花花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石川助産院・母乳育児相談室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心音助産院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下村義子助産院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宮本　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まり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ママと赤ちゃんの相談室　かわい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上條助産院　母乳育児相談室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ここの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出張専門助産師　しらい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日野川　真由美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あおい母乳育児相談処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小島明子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高橋幸子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助産師みずき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つづき母乳育児相談室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sun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院花掌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大塚　桜子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　清水久美子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訪問出張専門　たまより助産院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22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93961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逗子市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湘南鎌倉助産院・産後ケアセンター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丸山産婦人科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みやした助産院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うみかぜ助産院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湘南鎌倉助産院・産後ケアセンター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丸山産婦人科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みやした助産院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うみのさち母乳育児相談室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宮﨑助産院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母乳育児相談室～陽だまり～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湘南鎌倉助産院・産後ケアセンター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うみかぜ助産院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9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14236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三浦市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塩崎産婦人科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三浦市（直営）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82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699371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秦野市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アクアベルクリニック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LunaLuna</a:t>
                      </a:r>
                      <a:r>
                        <a:rPr kumimoji="1" lang="ja-JP" alt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秦野市（直営）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ひまわり助産院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LunaLuna</a:t>
                      </a:r>
                      <a:r>
                        <a:rPr kumimoji="1" lang="ja-JP" alt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ひまわり助産院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83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385105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厚木市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並木産婦人科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塩塚産婦人科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厚木産婦人科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厚木市立病院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並木産婦人科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塩塚産婦人科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厚木市（直営）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10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68018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大和市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愛育病院 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堀病院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メディカルパーク湘南バースケア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大和市立病院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愛育病院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会沢産婦人科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産後ケア芽生え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堀病院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メディカルパーク湘南バースケア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大和市立病院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ありがとう助産院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育児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母乳相談室ひな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TreatmentRoomGREEN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93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678853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伊勢原市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未実施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伊勢原市（直営）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伊勢原市（直営）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7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670446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海老名市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海老名市（直営）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94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319051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座間市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シロタ産婦人科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個人助産師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19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0493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南足柄市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あおぞら母乳育児相談室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ことほぎ母乳育児相談室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星の子助産院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やちよ助産院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あおぞら母乳育児相談室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ことほぎ母乳育児相談室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星の子助産院 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やちよ助産院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55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301249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綾瀬市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綾瀬厚生病院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綾瀬厚生病院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うらら助産院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5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69904"/>
              </p:ext>
            </p:extLst>
          </p:nvPr>
        </p:nvGraphicFramePr>
        <p:xfrm>
          <a:off x="-2" y="1"/>
          <a:ext cx="12192001" cy="6853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18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67478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川崎市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稲田助産院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ウパウパハウス岡本助産院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小峯助産院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さくらバース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宮前お産宿えん助産院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森重助産院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芥川バースクリニック</a:t>
                      </a:r>
                      <a:r>
                        <a:rPr kumimoji="1" lang="en-US" altLang="ja-JP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新百合ヶ丘総合病院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6079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稲田助産院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オリーブ母子相談室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小峯助産院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さくらバース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つばめ助産院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とよなが母乳育児相談室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中本母乳育児相談室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はなさき助産院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ぽかぽか母乳育児相談室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みぎわ母乳育児相談室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南野川助産院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宮前お産宿えん助産院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森重助産院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はなさき助産院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262842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Women’sCareMum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有吉助産所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うきたま助産院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桶谷式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まりも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オリーブ母子相談室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川崎・横浜</a:t>
                      </a:r>
                      <a:r>
                        <a:rPr kumimoji="1" lang="ja-JP" alt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妊娠産後子育て支援助産師</a:t>
                      </a:r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YourMidwife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ブラウンみゆき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さくらバース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諏訪母乳相談室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つばめ助産院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とよなが母乳育児相談室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中本母乳育児相談室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ナチュラル母乳育児相談室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にこにこ助産院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はせがわ母子相談室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はなさき助産院ひまわり母乳育児相談室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ベビママケア</a:t>
                      </a:r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sorcier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ミチコ母乳育児相談室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南野川助産院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宮前お産宿えん助産院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森重助産院 </a:t>
                      </a:r>
                      <a:r>
                        <a:rPr kumimoji="1" lang="en-US" altLang="ja-JP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ぽかぽか母乳育児相談室</a:t>
                      </a:r>
                      <a:r>
                        <a:rPr kumimoji="1" lang="en-US" altLang="ja-JP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助産院</a:t>
                      </a:r>
                      <a:r>
                        <a:rPr kumimoji="1" lang="en-US" altLang="ja-JP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POLEPOLE/</a:t>
                      </a: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出張助産院</a:t>
                      </a:r>
                      <a:r>
                        <a:rPr kumimoji="1" lang="en-US" altLang="ja-JP" sz="1600" b="0" i="0" u="none" strike="noStrike" kern="1200" baseline="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mamatowa</a:t>
                      </a:r>
                      <a:r>
                        <a:rPr kumimoji="1" lang="en-US" altLang="ja-JP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個人助産院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6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287790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葉山町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はナイトケアも実施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丸山産婦人科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横須賀市立市民病院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湘南鎌倉助産院・産後ケアセンター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うみかぜ助産院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丸山産婦人科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横須賀市立市民病院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湘南鎌倉助産院・産後ケアセンター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うみのさち母乳育児相談室</a:t>
                      </a:r>
                      <a:r>
                        <a:rPr kumimoji="1" lang="ja-JP" alt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逗子母乳育児相談室</a:t>
                      </a:r>
                      <a:r>
                        <a:rPr kumimoji="1" lang="ja-JP" alt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たまより助産院</a:t>
                      </a:r>
                      <a:endParaRPr kumimoji="1" lang="en-US" altLang="ja-JP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宮崎助産院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4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966266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寒川町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ja-JP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小田原マタニティクリニック</a:t>
                      </a:r>
                      <a:r>
                        <a:rPr kumimoji="1" lang="en-US" altLang="ja-JP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下田産婦人科医院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湘南東部総合病院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助産院</a:t>
                      </a:r>
                      <a:r>
                        <a:rPr kumimoji="1" lang="en-US" altLang="ja-JP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ja-JP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湘南鎌倉助産院・産後ケアセンター</a:t>
                      </a:r>
                      <a:endParaRPr kumimoji="1" lang="en-US" altLang="ja-JP" sz="16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ja-JP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小田原マタニティクリニック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mamana.house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下田産婦人科医院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湘南東部総合病院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LunaLuna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助産師のおうち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ja-JP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湘南鎌倉助産院・産後ケアセンター</a:t>
                      </a:r>
                      <a:endParaRPr kumimoji="1" lang="en-US" altLang="ja-JP" sz="16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栗原母乳育児相談室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mamana.house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湘南つむぎ助産院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LunaLuna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助産師のおうち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のり助産院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個人助産師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5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16686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大磯町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小田原マタニティクリニック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zh-TW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髙橋母乳相談室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LunaLuna</a:t>
                      </a:r>
                      <a:endParaRPr kumimoji="1" lang="zh-TW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上野母乳相談室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LunaLuna</a:t>
                      </a: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003519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二宮町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あかね助産院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ja-JP" sz="16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助産院おさん</a:t>
                      </a:r>
                      <a:r>
                        <a:rPr kumimoji="1" lang="ja-JP" altLang="ja-JP" sz="1600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ぽ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1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39551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中井町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中井町（直営）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中井町（直営）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32928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大井町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やちよ助産院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3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306772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松田町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松田町（直営）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松田町（直営）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60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489624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山北町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山北町（直営）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0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556782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開成町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小田原マタニティクリニック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古橋産婦人科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アクアベルクリニック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やちよ助産院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あおぞら母乳育児相談室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小田原マタニティクリニック</a:t>
                      </a:r>
                      <a:r>
                        <a:rPr kumimoji="1" lang="ja-JP" alt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ことほぎ母乳育児相談室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古橋産婦人科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やちよ助産院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星の子助産院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あおぞら母乳育児相談室 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ことほぎ母乳育児相談室 </a:t>
                      </a:r>
                      <a:r>
                        <a:rPr kumimoji="1" lang="en-US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やちよ助産院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星の子助産院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00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01334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箱根町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あかね助産院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96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299437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相模原市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くわの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き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けい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産婦人科クリニック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つくい助産院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てるて産科クリニック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にしさこ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レディースクリニック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渕野辺総合病院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みなみ野グリーンゲイブルズクリニック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愛育病院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央優会レディースクリニック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子育てサポートハウスｍａｒｉｍｏ助産院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慈誠会病院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相模原協同病院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相模野病院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総合相模更生病院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代田産婦人科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町田市民病院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藤野の助産院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mid-U/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並木産婦人科クリニック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相模原病院</a:t>
                      </a:r>
                      <a:endParaRPr kumimoji="1" lang="en-US" altLang="ja-JP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SUN FLOWER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くわの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き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こじま母乳育児相談室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つくい助産院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てる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て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産科クリニック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にしさこ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レディースクリニック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ほのか母乳育児相談室　よなみね助産院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マタニティルーム倉島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ママサロン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Aka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’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Aka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桶谷式やまもと母乳育児相談室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</a:t>
                      </a:r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marimo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相模野病院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町田市民病院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藤野の助産院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mid-U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並木産婦人科クリニック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ゆきんこ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母乳育児相談室</a:t>
                      </a:r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harmonia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SUN FLOWER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くわの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き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つくい助産院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ほのか母乳育児相談室　よなみね助産院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マタニティルーム倉島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ママサロン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Aka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’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Aka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桶谷式やまもと母乳育児相談室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</a:t>
                      </a:r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marimo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出張専門助産師</a:t>
                      </a:r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umi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.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なぎさ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藤野の助産院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mid-U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及川母乳育児相談室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ゆきんこ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母乳育児相談室</a:t>
                      </a:r>
                      <a:r>
                        <a:rPr kumimoji="1" lang="en-US" altLang="ja-JP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harmonia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個人助産師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6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622903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真鶴町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あかね助産院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9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221143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湯河原町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湯河原町（直営）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55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070899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愛川町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愛川町（直営）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35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079078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清川村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清川村（直営）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3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374398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横須賀市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はナイトケアも実施</a:t>
                      </a:r>
                      <a:endParaRPr kumimoji="1" lang="en-US" altLang="ja-JP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横須賀市立市民病院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endParaRPr kumimoji="1" lang="ja-JP" alt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横須賀市立市民病院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横須賀市助産師会</a:t>
                      </a:r>
                      <a:r>
                        <a:rPr kumimoji="1" lang="ja-JP" alt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産後ケアハウス燈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横須賀市立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うわ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まち病院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かもめ助産院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個人助産師</a:t>
                      </a:r>
                      <a:endParaRPr kumimoji="1" lang="en-US" altLang="ja-JP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68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822241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平塚市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愛育病院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</a:t>
                      </a:r>
                      <a:r>
                        <a:rPr kumimoji="1" lang="ja-JP" altLang="en-US" sz="1600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マタニティクリニック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小清水産婦人科クリニック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塩塚産婦人科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並木産婦人科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前田産婦人科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湘南東部総合病院</a:t>
                      </a:r>
                      <a:endParaRPr kumimoji="1" lang="en-US" altLang="ja-JP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</a:t>
                      </a:r>
                      <a:r>
                        <a:rPr kumimoji="1" lang="ja-JP" altLang="en-US" sz="1600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マタニティクリニック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小清水産婦人科クリニック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mamana.house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塩塚産婦人科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LunaLuna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助産師のおうち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たんぽぽ助産院（母乳と育児の相談室）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並木産婦人科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平塚市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前田産婦人科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湘南東部総合病院</a:t>
                      </a:r>
                      <a:endParaRPr kumimoji="1" lang="en-US" altLang="ja-JP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mamana.house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出張助産師サロン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Baby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Lihi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LunaLuna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たんぽぽ助産院（母乳と育児の相談室）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48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388776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鎌倉市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湘南鎌倉総合病院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バースホーム湘南鎌倉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矢内原医院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湘南藤沢徳洲会病院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あまね助産院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バースホーム湘南鎌倉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うみかぜ助産院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あまね助産院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うみのさち母乳育児相談室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てとて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ぷくぷく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母乳育児相談室～陽だまり～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宮﨑助産院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山本助産院</a:t>
                      </a:r>
                      <a:endParaRPr kumimoji="1" lang="en-US" altLang="ja-JP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バースホーム湘南鎌倉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9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785316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藤沢市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愛育病院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湘南藤沢徳洲会病院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宮川医院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メディカルパーク湘南バースケア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湘南鵠沼産婦人科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湘南鎌倉助産院・産後ケアセンター（バースホーム湘南鎌倉）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mamana.house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助産師のおうち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宮川医院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メディカルパーク湘南バースケア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湘南鵠沼産婦人科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湘南鎌倉助産院・産後ケアセンター（バースホーム湘南鎌倉）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湘南助産師会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2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818182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古橋産婦人科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小田原マタニティクリニック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永井病院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小田原市立病院 </a:t>
                      </a:r>
                      <a:endParaRPr kumimoji="1" lang="en-US" altLang="ja-JP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やちよ助産院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あおぞら母乳育児相談室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小田原マタニティクリニック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ことほぎ母乳育児相談室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星の子助産院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やちよ助産院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永井病院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やちよ助産院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あおぞら母乳育児相談室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星の子助産院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出張専門助産院・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みゅ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ー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りえ</a:t>
                      </a:r>
                      <a:endParaRPr kumimoji="1" lang="en-US" altLang="ja-JP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あかね助産院母乳育児</a:t>
                      </a:r>
                      <a:r>
                        <a:rPr kumimoji="1" lang="ja-JP" altLang="en-US" sz="1600" u="non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室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ことほぎ母乳育児相談室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5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88623"/>
              </p:ext>
            </p:extLst>
          </p:nvPr>
        </p:nvGraphicFramePr>
        <p:xfrm>
          <a:off x="-1" y="-1"/>
          <a:ext cx="12192001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490">
                  <a:extLst>
                    <a:ext uri="{9D8B030D-6E8A-4147-A177-3AD203B41FA5}">
                      <a16:colId xmlns:a16="http://schemas.microsoft.com/office/drawing/2014/main" val="354770155"/>
                    </a:ext>
                  </a:extLst>
                </a:gridCol>
                <a:gridCol w="2139695">
                  <a:extLst>
                    <a:ext uri="{9D8B030D-6E8A-4147-A177-3AD203B41FA5}">
                      <a16:colId xmlns:a16="http://schemas.microsoft.com/office/drawing/2014/main" val="2318577669"/>
                    </a:ext>
                  </a:extLst>
                </a:gridCol>
                <a:gridCol w="8433816">
                  <a:extLst>
                    <a:ext uri="{9D8B030D-6E8A-4147-A177-3AD203B41FA5}">
                      <a16:colId xmlns:a16="http://schemas.microsoft.com/office/drawing/2014/main" val="3319651889"/>
                    </a:ext>
                  </a:extLst>
                </a:gridCol>
              </a:tblGrid>
              <a:tr h="94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市町村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実施種別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産後ケア実施施設等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319049"/>
                  </a:ext>
                </a:extLst>
              </a:tr>
              <a:tr h="197021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茅ヶ崎市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ショートステイ</a:t>
                      </a: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湘南東部総合病院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湘南鎌倉助産院・産後ケアセンター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小田原マタニティクリニック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zh-CN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湘南藤沢徳洲会病院</a:t>
                      </a: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0814424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mamana.house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湘南東部総合病院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助産師のおうち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湘南鎌倉助産院・産後ケアセンター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小田原マタニティクリニック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茅ヶ崎市立病院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315889"/>
                  </a:ext>
                </a:extLst>
              </a:tr>
              <a:tr h="19702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アウトリーチ</a:t>
                      </a:r>
                      <a:endParaRPr kumimoji="1" lang="ja-JP" altLang="en-US" sz="1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栗原母乳育児相談室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子育てサポートハウス助産院</a:t>
                      </a:r>
                      <a:r>
                        <a:rPr kumimoji="1" lang="en-US" altLang="ja-JP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mamana.house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ごとう助産院ケアハウス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齋藤助産院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産前産後母子ケア</a:t>
                      </a:r>
                      <a:r>
                        <a:rPr kumimoji="1" lang="ja-JP" altLang="en-US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ルピナス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</a:p>
                    <a:p>
                      <a:pPr algn="l"/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湘南つむぎ助産院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with nature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助産師のおうち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茅ヶ崎市立病院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まゆ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 </a:t>
                      </a:r>
                      <a:r>
                        <a:rPr kumimoji="1" lang="en-US" altLang="ja-JP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めもか</a:t>
                      </a:r>
                      <a:r>
                        <a:rPr kumimoji="1" lang="ja-JP" alt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助産院</a:t>
                      </a:r>
                    </a:p>
                    <a:p>
                      <a:pPr algn="l"/>
                      <a:endParaRPr kumimoji="1" lang="ja-JP" altLang="en-US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3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4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2177</Words>
  <Application>Microsoft Office PowerPoint</Application>
  <PresentationFormat>ワイド画面</PresentationFormat>
  <Paragraphs>385</Paragraphs>
  <Slides>33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8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健康増進課母子保健Ｇ</cp:lastModifiedBy>
  <cp:revision>69</cp:revision>
  <dcterms:created xsi:type="dcterms:W3CDTF">2024-02-05T01:22:37Z</dcterms:created>
  <dcterms:modified xsi:type="dcterms:W3CDTF">2024-07-11T07:02:47Z</dcterms:modified>
</cp:coreProperties>
</file>