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4"/>
  </p:sldMasterIdLst>
  <p:notesMasterIdLst>
    <p:notesMasterId r:id="rId22"/>
  </p:notesMasterIdLst>
  <p:handoutMasterIdLst>
    <p:handoutMasterId r:id="rId23"/>
  </p:handoutMasterIdLst>
  <p:sldIdLst>
    <p:sldId id="618" r:id="rId5"/>
    <p:sldId id="643" r:id="rId6"/>
    <p:sldId id="658" r:id="rId7"/>
    <p:sldId id="659" r:id="rId8"/>
    <p:sldId id="660" r:id="rId9"/>
    <p:sldId id="661" r:id="rId10"/>
    <p:sldId id="662" r:id="rId11"/>
    <p:sldId id="668" r:id="rId12"/>
    <p:sldId id="663" r:id="rId13"/>
    <p:sldId id="664" r:id="rId14"/>
    <p:sldId id="665" r:id="rId15"/>
    <p:sldId id="667" r:id="rId16"/>
    <p:sldId id="669" r:id="rId17"/>
    <p:sldId id="671" r:id="rId18"/>
    <p:sldId id="670" r:id="rId19"/>
    <p:sldId id="666" r:id="rId20"/>
    <p:sldId id="672" r:id="rId21"/>
  </p:sldIdLst>
  <p:sldSz cx="9906000" cy="6858000" type="A4"/>
  <p:notesSz cx="6807200" cy="9939338"/>
  <p:custDataLst>
    <p:tags r:id="rId24"/>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4" orient="horz" pos="4110" userDrawn="1">
          <p15:clr>
            <a:srgbClr val="A4A3A4"/>
          </p15:clr>
        </p15:guide>
        <p15:guide id="9" pos="262" userDrawn="1">
          <p15:clr>
            <a:srgbClr val="A4A3A4"/>
          </p15:clr>
        </p15:guide>
        <p15:guide id="10" pos="6046" userDrawn="1">
          <p15:clr>
            <a:srgbClr val="A4A3A4"/>
          </p15:clr>
        </p15:guide>
        <p15:guide id="11" pos="3120" userDrawn="1">
          <p15:clr>
            <a:srgbClr val="A4A3A4"/>
          </p15:clr>
        </p15:guide>
        <p15:guide id="13" orient="horz" pos="595"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FBE1104-EE85-3EC0-7093-AA7745F79175}" name="樋口 智哉" initials="樋口" userId="樋口 智哉" providerId="None"/>
  <p188:author id="{CCAF8B21-EB87-35F2-6D77-803AE3610714}" name="Murachi, Minori" initials="MM" userId="Murachi, Minori" providerId="None"/>
  <p188:author id="{25B8102C-B3A8-41F5-A1EC-0BB7F9BF452A}" name="Mitsuda, Kazuma" initials="MK" userId="S::kazuma.mitsuda@tohmatsu.co.jp::dad19032-86eb-42ea-904e-57b65d5b36b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565A"/>
    <a:srgbClr val="E0F0FA"/>
    <a:srgbClr val="EBFFBF"/>
    <a:srgbClr val="FF33CC"/>
    <a:srgbClr val="F6C8F6"/>
    <a:srgbClr val="EAB23D"/>
    <a:srgbClr val="F1B21A"/>
    <a:srgbClr val="DF971F"/>
    <a:srgbClr val="CB7D18"/>
    <a:srgbClr val="409A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45" autoAdjust="0"/>
    <p:restoredTop sz="96681" autoAdjust="0"/>
  </p:normalViewPr>
  <p:slideViewPr>
    <p:cSldViewPr snapToGrid="0" showGuides="1">
      <p:cViewPr varScale="1">
        <p:scale>
          <a:sx n="74" d="100"/>
          <a:sy n="74" d="100"/>
        </p:scale>
        <p:origin x="1084" y="56"/>
      </p:cViewPr>
      <p:guideLst>
        <p:guide orient="horz" pos="4110"/>
        <p:guide pos="262"/>
        <p:guide pos="6046"/>
        <p:guide pos="3120"/>
        <p:guide orient="horz" pos="5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110"/>
    </p:cViewPr>
  </p:sorterViewPr>
  <p:notesViewPr>
    <p:cSldViewPr snapToGrid="0" showGuides="1">
      <p:cViewPr varScale="1">
        <p:scale>
          <a:sx n="60" d="100"/>
          <a:sy n="60" d="100"/>
        </p:scale>
        <p:origin x="3197" y="38"/>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achi, Minori" userId="29e5c0b1-e219-4228-afe1-3cf39305ab25" providerId="ADAL" clId="{1471C0DA-D86D-4BED-B217-FF8AA0BB9E26}"/>
    <pc:docChg chg="modSld">
      <pc:chgData name="Murachi, Minori" userId="29e5c0b1-e219-4228-afe1-3cf39305ab25" providerId="ADAL" clId="{1471C0DA-D86D-4BED-B217-FF8AA0BB9E26}" dt="2026-05-07T10:40:04.122" v="39" actId="20577"/>
      <pc:docMkLst>
        <pc:docMk/>
      </pc:docMkLst>
      <pc:sldChg chg="modSp mod">
        <pc:chgData name="Murachi, Minori" userId="29e5c0b1-e219-4228-afe1-3cf39305ab25" providerId="ADAL" clId="{1471C0DA-D86D-4BED-B217-FF8AA0BB9E26}" dt="2026-05-07T10:40:04.122" v="39" actId="20577"/>
        <pc:sldMkLst>
          <pc:docMk/>
          <pc:sldMk cId="4067508267" sldId="618"/>
        </pc:sldMkLst>
        <pc:spChg chg="mod">
          <ac:chgData name="Murachi, Minori" userId="29e5c0b1-e219-4228-afe1-3cf39305ab25" providerId="ADAL" clId="{1471C0DA-D86D-4BED-B217-FF8AA0BB9E26}" dt="2026-05-07T10:40:04.122" v="39" actId="20577"/>
          <ac:spMkLst>
            <pc:docMk/>
            <pc:sldMk cId="4067508267" sldId="618"/>
            <ac:spMk id="3" creationId="{4EB64425-DB80-990F-9F23-8EF41B472371}"/>
          </ac:spMkLst>
        </pc:spChg>
      </pc:sldChg>
      <pc:sldChg chg="modSp mod">
        <pc:chgData name="Murachi, Minori" userId="29e5c0b1-e219-4228-afe1-3cf39305ab25" providerId="ADAL" clId="{1471C0DA-D86D-4BED-B217-FF8AA0BB9E26}" dt="2026-05-07T10:38:57.999" v="1" actId="20577"/>
        <pc:sldMkLst>
          <pc:docMk/>
          <pc:sldMk cId="1094439273" sldId="643"/>
        </pc:sldMkLst>
        <pc:spChg chg="mod">
          <ac:chgData name="Murachi, Minori" userId="29e5c0b1-e219-4228-afe1-3cf39305ab25" providerId="ADAL" clId="{1471C0DA-D86D-4BED-B217-FF8AA0BB9E26}" dt="2026-05-07T10:38:57.999" v="1" actId="20577"/>
          <ac:spMkLst>
            <pc:docMk/>
            <pc:sldMk cId="1094439273" sldId="643"/>
            <ac:spMk id="5" creationId="{0980523A-6354-47BD-A9B3-9A14F41E64A7}"/>
          </ac:spMkLst>
        </pc:spChg>
      </pc:sldChg>
      <pc:sldChg chg="modSp mod">
        <pc:chgData name="Murachi, Minori" userId="29e5c0b1-e219-4228-afe1-3cf39305ab25" providerId="ADAL" clId="{1471C0DA-D86D-4BED-B217-FF8AA0BB9E26}" dt="2026-05-07T10:39:06.487" v="3" actId="20577"/>
        <pc:sldMkLst>
          <pc:docMk/>
          <pc:sldMk cId="1545186431" sldId="658"/>
        </pc:sldMkLst>
        <pc:spChg chg="mod">
          <ac:chgData name="Murachi, Minori" userId="29e5c0b1-e219-4228-afe1-3cf39305ab25" providerId="ADAL" clId="{1471C0DA-D86D-4BED-B217-FF8AA0BB9E26}" dt="2026-05-07T10:39:06.487" v="3" actId="20577"/>
          <ac:spMkLst>
            <pc:docMk/>
            <pc:sldMk cId="1545186431" sldId="658"/>
            <ac:spMk id="11" creationId="{71AC9ABF-9DE2-C418-78E6-B54CE558E198}"/>
          </ac:spMkLst>
        </pc:spChg>
      </pc:sldChg>
      <pc:sldChg chg="modSp mod">
        <pc:chgData name="Murachi, Minori" userId="29e5c0b1-e219-4228-afe1-3cf39305ab25" providerId="ADAL" clId="{1471C0DA-D86D-4BED-B217-FF8AA0BB9E26}" dt="2026-05-07T10:39:10.310" v="5" actId="20577"/>
        <pc:sldMkLst>
          <pc:docMk/>
          <pc:sldMk cId="2323548727" sldId="659"/>
        </pc:sldMkLst>
        <pc:spChg chg="mod">
          <ac:chgData name="Murachi, Minori" userId="29e5c0b1-e219-4228-afe1-3cf39305ab25" providerId="ADAL" clId="{1471C0DA-D86D-4BED-B217-FF8AA0BB9E26}" dt="2026-05-07T10:39:10.310" v="5" actId="20577"/>
          <ac:spMkLst>
            <pc:docMk/>
            <pc:sldMk cId="2323548727" sldId="659"/>
            <ac:spMk id="6" creationId="{28BF13B6-834F-1102-0DD4-3AF3D6D67EB5}"/>
          </ac:spMkLst>
        </pc:spChg>
      </pc:sldChg>
      <pc:sldChg chg="modSp mod">
        <pc:chgData name="Murachi, Minori" userId="29e5c0b1-e219-4228-afe1-3cf39305ab25" providerId="ADAL" clId="{1471C0DA-D86D-4BED-B217-FF8AA0BB9E26}" dt="2026-05-07T10:39:13.119" v="7" actId="20577"/>
        <pc:sldMkLst>
          <pc:docMk/>
          <pc:sldMk cId="2564759146" sldId="660"/>
        </pc:sldMkLst>
        <pc:spChg chg="mod">
          <ac:chgData name="Murachi, Minori" userId="29e5c0b1-e219-4228-afe1-3cf39305ab25" providerId="ADAL" clId="{1471C0DA-D86D-4BED-B217-FF8AA0BB9E26}" dt="2026-05-07T10:39:13.119" v="7" actId="20577"/>
          <ac:spMkLst>
            <pc:docMk/>
            <pc:sldMk cId="2564759146" sldId="660"/>
            <ac:spMk id="3" creationId="{E7853487-C67B-8C00-457B-4EC263B7D6FA}"/>
          </ac:spMkLst>
        </pc:spChg>
      </pc:sldChg>
      <pc:sldChg chg="modSp mod">
        <pc:chgData name="Murachi, Minori" userId="29e5c0b1-e219-4228-afe1-3cf39305ab25" providerId="ADAL" clId="{1471C0DA-D86D-4BED-B217-FF8AA0BB9E26}" dt="2026-05-07T10:39:15.536" v="9" actId="20577"/>
        <pc:sldMkLst>
          <pc:docMk/>
          <pc:sldMk cId="2760490059" sldId="661"/>
        </pc:sldMkLst>
        <pc:spChg chg="mod">
          <ac:chgData name="Murachi, Minori" userId="29e5c0b1-e219-4228-afe1-3cf39305ab25" providerId="ADAL" clId="{1471C0DA-D86D-4BED-B217-FF8AA0BB9E26}" dt="2026-05-07T10:39:15.536" v="9" actId="20577"/>
          <ac:spMkLst>
            <pc:docMk/>
            <pc:sldMk cId="2760490059" sldId="661"/>
            <ac:spMk id="3" creationId="{7957C231-303D-6311-0ECE-EA656396DEEC}"/>
          </ac:spMkLst>
        </pc:spChg>
      </pc:sldChg>
      <pc:sldChg chg="modSp mod">
        <pc:chgData name="Murachi, Minori" userId="29e5c0b1-e219-4228-afe1-3cf39305ab25" providerId="ADAL" clId="{1471C0DA-D86D-4BED-B217-FF8AA0BB9E26}" dt="2026-05-07T10:39:18.064" v="11" actId="20577"/>
        <pc:sldMkLst>
          <pc:docMk/>
          <pc:sldMk cId="3582083721" sldId="662"/>
        </pc:sldMkLst>
        <pc:spChg chg="mod">
          <ac:chgData name="Murachi, Minori" userId="29e5c0b1-e219-4228-afe1-3cf39305ab25" providerId="ADAL" clId="{1471C0DA-D86D-4BED-B217-FF8AA0BB9E26}" dt="2026-05-07T10:39:18.064" v="11" actId="20577"/>
          <ac:spMkLst>
            <pc:docMk/>
            <pc:sldMk cId="3582083721" sldId="662"/>
            <ac:spMk id="138" creationId="{0432D4D0-EE65-3933-8D9F-BC6814D106F4}"/>
          </ac:spMkLst>
        </pc:spChg>
      </pc:sldChg>
      <pc:sldChg chg="modSp mod">
        <pc:chgData name="Murachi, Minori" userId="29e5c0b1-e219-4228-afe1-3cf39305ab25" providerId="ADAL" clId="{1471C0DA-D86D-4BED-B217-FF8AA0BB9E26}" dt="2026-05-07T10:39:26.701" v="15" actId="20577"/>
        <pc:sldMkLst>
          <pc:docMk/>
          <pc:sldMk cId="4023618783" sldId="663"/>
        </pc:sldMkLst>
        <pc:spChg chg="mod">
          <ac:chgData name="Murachi, Minori" userId="29e5c0b1-e219-4228-afe1-3cf39305ab25" providerId="ADAL" clId="{1471C0DA-D86D-4BED-B217-FF8AA0BB9E26}" dt="2026-05-07T10:39:26.701" v="15" actId="20577"/>
          <ac:spMkLst>
            <pc:docMk/>
            <pc:sldMk cId="4023618783" sldId="663"/>
            <ac:spMk id="3" creationId="{4600F4BC-B4B9-959D-57A9-0DEABF2527CA}"/>
          </ac:spMkLst>
        </pc:spChg>
      </pc:sldChg>
      <pc:sldChg chg="modSp mod">
        <pc:chgData name="Murachi, Minori" userId="29e5c0b1-e219-4228-afe1-3cf39305ab25" providerId="ADAL" clId="{1471C0DA-D86D-4BED-B217-FF8AA0BB9E26}" dt="2026-05-07T10:39:30.097" v="17" actId="20577"/>
        <pc:sldMkLst>
          <pc:docMk/>
          <pc:sldMk cId="2407185822" sldId="664"/>
        </pc:sldMkLst>
        <pc:spChg chg="mod">
          <ac:chgData name="Murachi, Minori" userId="29e5c0b1-e219-4228-afe1-3cf39305ab25" providerId="ADAL" clId="{1471C0DA-D86D-4BED-B217-FF8AA0BB9E26}" dt="2026-05-07T10:39:30.097" v="17" actId="20577"/>
          <ac:spMkLst>
            <pc:docMk/>
            <pc:sldMk cId="2407185822" sldId="664"/>
            <ac:spMk id="3" creationId="{CA757C43-9F9A-FD22-3264-25BCD7451E5A}"/>
          </ac:spMkLst>
        </pc:spChg>
      </pc:sldChg>
      <pc:sldChg chg="modSp mod">
        <pc:chgData name="Murachi, Minori" userId="29e5c0b1-e219-4228-afe1-3cf39305ab25" providerId="ADAL" clId="{1471C0DA-D86D-4BED-B217-FF8AA0BB9E26}" dt="2026-05-07T10:39:32.977" v="19" actId="20577"/>
        <pc:sldMkLst>
          <pc:docMk/>
          <pc:sldMk cId="1034146879" sldId="665"/>
        </pc:sldMkLst>
        <pc:spChg chg="mod">
          <ac:chgData name="Murachi, Minori" userId="29e5c0b1-e219-4228-afe1-3cf39305ab25" providerId="ADAL" clId="{1471C0DA-D86D-4BED-B217-FF8AA0BB9E26}" dt="2026-05-07T10:39:32.977" v="19" actId="20577"/>
          <ac:spMkLst>
            <pc:docMk/>
            <pc:sldMk cId="1034146879" sldId="665"/>
            <ac:spMk id="3" creationId="{8282C50C-713E-F459-D954-F70329D950E7}"/>
          </ac:spMkLst>
        </pc:spChg>
      </pc:sldChg>
      <pc:sldChg chg="modSp mod">
        <pc:chgData name="Murachi, Minori" userId="29e5c0b1-e219-4228-afe1-3cf39305ab25" providerId="ADAL" clId="{1471C0DA-D86D-4BED-B217-FF8AA0BB9E26}" dt="2026-05-07T10:39:48.923" v="29" actId="20577"/>
        <pc:sldMkLst>
          <pc:docMk/>
          <pc:sldMk cId="2587176427" sldId="666"/>
        </pc:sldMkLst>
        <pc:spChg chg="mod">
          <ac:chgData name="Murachi, Minori" userId="29e5c0b1-e219-4228-afe1-3cf39305ab25" providerId="ADAL" clId="{1471C0DA-D86D-4BED-B217-FF8AA0BB9E26}" dt="2026-05-07T10:39:48.923" v="29" actId="20577"/>
          <ac:spMkLst>
            <pc:docMk/>
            <pc:sldMk cId="2587176427" sldId="666"/>
            <ac:spMk id="3" creationId="{5FC6212A-CC25-8EB9-0224-F13F825DC9CA}"/>
          </ac:spMkLst>
        </pc:spChg>
      </pc:sldChg>
      <pc:sldChg chg="modSp mod">
        <pc:chgData name="Murachi, Minori" userId="29e5c0b1-e219-4228-afe1-3cf39305ab25" providerId="ADAL" clId="{1471C0DA-D86D-4BED-B217-FF8AA0BB9E26}" dt="2026-05-07T10:39:35.983" v="21" actId="20577"/>
        <pc:sldMkLst>
          <pc:docMk/>
          <pc:sldMk cId="465243697" sldId="667"/>
        </pc:sldMkLst>
        <pc:spChg chg="mod">
          <ac:chgData name="Murachi, Minori" userId="29e5c0b1-e219-4228-afe1-3cf39305ab25" providerId="ADAL" clId="{1471C0DA-D86D-4BED-B217-FF8AA0BB9E26}" dt="2026-05-07T10:39:35.983" v="21" actId="20577"/>
          <ac:spMkLst>
            <pc:docMk/>
            <pc:sldMk cId="465243697" sldId="667"/>
            <ac:spMk id="3" creationId="{F9EC9178-039B-B3CC-874F-207E37D34B6E}"/>
          </ac:spMkLst>
        </pc:spChg>
      </pc:sldChg>
      <pc:sldChg chg="modSp mod">
        <pc:chgData name="Murachi, Minori" userId="29e5c0b1-e219-4228-afe1-3cf39305ab25" providerId="ADAL" clId="{1471C0DA-D86D-4BED-B217-FF8AA0BB9E26}" dt="2026-05-07T10:39:20.554" v="13" actId="20577"/>
        <pc:sldMkLst>
          <pc:docMk/>
          <pc:sldMk cId="1910271602" sldId="668"/>
        </pc:sldMkLst>
        <pc:spChg chg="mod">
          <ac:chgData name="Murachi, Minori" userId="29e5c0b1-e219-4228-afe1-3cf39305ab25" providerId="ADAL" clId="{1471C0DA-D86D-4BED-B217-FF8AA0BB9E26}" dt="2026-05-07T10:39:20.554" v="13" actId="20577"/>
          <ac:spMkLst>
            <pc:docMk/>
            <pc:sldMk cId="1910271602" sldId="668"/>
            <ac:spMk id="8" creationId="{2965D8B2-D91E-CF42-30F2-55C50BA863C6}"/>
          </ac:spMkLst>
        </pc:spChg>
      </pc:sldChg>
      <pc:sldChg chg="modSp mod">
        <pc:chgData name="Murachi, Minori" userId="29e5c0b1-e219-4228-afe1-3cf39305ab25" providerId="ADAL" clId="{1471C0DA-D86D-4BED-B217-FF8AA0BB9E26}" dt="2026-05-07T10:39:39.288" v="23" actId="20577"/>
        <pc:sldMkLst>
          <pc:docMk/>
          <pc:sldMk cId="577076327" sldId="669"/>
        </pc:sldMkLst>
        <pc:spChg chg="mod">
          <ac:chgData name="Murachi, Minori" userId="29e5c0b1-e219-4228-afe1-3cf39305ab25" providerId="ADAL" clId="{1471C0DA-D86D-4BED-B217-FF8AA0BB9E26}" dt="2026-05-07T10:39:39.288" v="23" actId="20577"/>
          <ac:spMkLst>
            <pc:docMk/>
            <pc:sldMk cId="577076327" sldId="669"/>
            <ac:spMk id="3" creationId="{453C0CFD-2BB9-5677-4F72-6ED880ACF164}"/>
          </ac:spMkLst>
        </pc:spChg>
      </pc:sldChg>
      <pc:sldChg chg="modSp mod">
        <pc:chgData name="Murachi, Minori" userId="29e5c0b1-e219-4228-afe1-3cf39305ab25" providerId="ADAL" clId="{1471C0DA-D86D-4BED-B217-FF8AA0BB9E26}" dt="2026-05-07T10:39:45.980" v="27" actId="20577"/>
        <pc:sldMkLst>
          <pc:docMk/>
          <pc:sldMk cId="4208027083" sldId="670"/>
        </pc:sldMkLst>
        <pc:spChg chg="mod">
          <ac:chgData name="Murachi, Minori" userId="29e5c0b1-e219-4228-afe1-3cf39305ab25" providerId="ADAL" clId="{1471C0DA-D86D-4BED-B217-FF8AA0BB9E26}" dt="2026-05-07T10:39:45.980" v="27" actId="20577"/>
          <ac:spMkLst>
            <pc:docMk/>
            <pc:sldMk cId="4208027083" sldId="670"/>
            <ac:spMk id="3" creationId="{4C223477-5344-8CDF-49CC-D12CE3EE07CE}"/>
          </ac:spMkLst>
        </pc:spChg>
      </pc:sldChg>
      <pc:sldChg chg="modSp mod">
        <pc:chgData name="Murachi, Minori" userId="29e5c0b1-e219-4228-afe1-3cf39305ab25" providerId="ADAL" clId="{1471C0DA-D86D-4BED-B217-FF8AA0BB9E26}" dt="2026-05-07T10:39:42.900" v="25" actId="20577"/>
        <pc:sldMkLst>
          <pc:docMk/>
          <pc:sldMk cId="4089140878" sldId="671"/>
        </pc:sldMkLst>
        <pc:spChg chg="mod">
          <ac:chgData name="Murachi, Minori" userId="29e5c0b1-e219-4228-afe1-3cf39305ab25" providerId="ADAL" clId="{1471C0DA-D86D-4BED-B217-FF8AA0BB9E26}" dt="2026-05-07T10:39:42.900" v="25" actId="20577"/>
          <ac:spMkLst>
            <pc:docMk/>
            <pc:sldMk cId="4089140878" sldId="671"/>
            <ac:spMk id="3" creationId="{8DAFF75E-C2B3-6C8A-7C9A-5D708475FCE0}"/>
          </ac:spMkLst>
        </pc:spChg>
      </pc:sldChg>
      <pc:sldChg chg="modSp mod">
        <pc:chgData name="Murachi, Minori" userId="29e5c0b1-e219-4228-afe1-3cf39305ab25" providerId="ADAL" clId="{1471C0DA-D86D-4BED-B217-FF8AA0BB9E26}" dt="2026-05-07T10:39:51.945" v="31" actId="20577"/>
        <pc:sldMkLst>
          <pc:docMk/>
          <pc:sldMk cId="4023466529" sldId="672"/>
        </pc:sldMkLst>
        <pc:spChg chg="mod">
          <ac:chgData name="Murachi, Minori" userId="29e5c0b1-e219-4228-afe1-3cf39305ab25" providerId="ADAL" clId="{1471C0DA-D86D-4BED-B217-FF8AA0BB9E26}" dt="2026-05-07T10:39:51.945" v="31" actId="20577"/>
          <ac:spMkLst>
            <pc:docMk/>
            <pc:sldMk cId="4023466529" sldId="672"/>
            <ac:spMk id="3" creationId="{819239DE-9146-0B98-05C2-2ED761803CE3}"/>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defTabSz="628039">
              <a:defRPr sz="800"/>
            </a:lvl1pPr>
          </a:lstStyle>
          <a:p>
            <a:endParaRPr lang="en-GB" dirty="0"/>
          </a:p>
        </p:txBody>
      </p:sp>
      <p:sp>
        <p:nvSpPr>
          <p:cNvPr id="3" name="Date Placeholder 2"/>
          <p:cNvSpPr>
            <a:spLocks noGrp="1"/>
          </p:cNvSpPr>
          <p:nvPr>
            <p:ph type="dt" sz="quarter" idx="1"/>
          </p:nvPr>
        </p:nvSpPr>
        <p:spPr bwMode="auto">
          <a:xfrm>
            <a:off x="3856474" y="1"/>
            <a:ext cx="2949159" cy="496967"/>
          </a:xfrm>
          <a:prstGeom prst="rect">
            <a:avLst/>
          </a:prstGeom>
          <a:noFill/>
          <a:ln w="9525">
            <a:noFill/>
            <a:miter lim="800000"/>
            <a:headEnd/>
            <a:tailEnd/>
          </a:ln>
        </p:spPr>
        <p:txBody>
          <a:bodyPr vert="horz" wrap="square" lIns="62747" tIns="31374" rIns="62747" bIns="31374" numCol="1" anchor="t" anchorCtr="0" compatLnSpc="1">
            <a:prstTxWarp prst="textNoShape">
              <a:avLst/>
            </a:prstTxWarp>
          </a:bodyPr>
          <a:lstStyle>
            <a:lvl1pPr algn="r" defTabSz="628039">
              <a:defRPr sz="800"/>
            </a:lvl1pPr>
          </a:lstStyle>
          <a:p>
            <a:fld id="{39D7E852-17AA-4CB6-8273-0685DB7F9B51}" type="datetimeFigureOut">
              <a:rPr lang="en-US"/>
              <a:pPr/>
              <a:t>5/8/2026</a:t>
            </a:fld>
            <a:endParaRPr lang="en-GB" dirty="0"/>
          </a:p>
        </p:txBody>
      </p:sp>
      <p:sp>
        <p:nvSpPr>
          <p:cNvPr id="4" name="Footer Placeholder 3"/>
          <p:cNvSpPr>
            <a:spLocks noGrp="1"/>
          </p:cNvSpPr>
          <p:nvPr>
            <p:ph type="ftr" sz="quarter" idx="2"/>
          </p:nvPr>
        </p:nvSpPr>
        <p:spPr bwMode="auto">
          <a:xfrm>
            <a:off x="2" y="9440800"/>
            <a:ext cx="2950727"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defTabSz="628039">
              <a:defRPr sz="800"/>
            </a:lvl1pPr>
          </a:lstStyle>
          <a:p>
            <a:endParaRPr lang="en-GB" dirty="0"/>
          </a:p>
        </p:txBody>
      </p:sp>
      <p:sp>
        <p:nvSpPr>
          <p:cNvPr id="5" name="Slide Number Placeholder 4"/>
          <p:cNvSpPr>
            <a:spLocks noGrp="1"/>
          </p:cNvSpPr>
          <p:nvPr>
            <p:ph type="sldNum" sz="quarter" idx="3"/>
          </p:nvPr>
        </p:nvSpPr>
        <p:spPr bwMode="auto">
          <a:xfrm>
            <a:off x="3856474" y="9440800"/>
            <a:ext cx="2949159" cy="496967"/>
          </a:xfrm>
          <a:prstGeom prst="rect">
            <a:avLst/>
          </a:prstGeom>
          <a:noFill/>
          <a:ln w="9525">
            <a:noFill/>
            <a:miter lim="800000"/>
            <a:headEnd/>
            <a:tailEnd/>
          </a:ln>
        </p:spPr>
        <p:txBody>
          <a:bodyPr vert="horz" wrap="square" lIns="62747" tIns="31374" rIns="62747" bIns="31374" numCol="1" anchor="b" anchorCtr="0" compatLnSpc="1">
            <a:prstTxWarp prst="textNoShape">
              <a:avLst/>
            </a:prstTxWarp>
          </a:bodyPr>
          <a:lstStyle>
            <a:lvl1pPr algn="r" defTabSz="628039">
              <a:defRPr sz="800"/>
            </a:lvl1pPr>
          </a:lstStyle>
          <a:p>
            <a:fld id="{61B1335B-9C73-459E-8F94-9ADB241FD5FC}" type="slidenum">
              <a:rPr lang="en-GB"/>
              <a:pPr/>
              <a:t>‹#›</a:t>
            </a:fld>
            <a:endParaRPr lang="en-GB" dirty="0"/>
          </a:p>
        </p:txBody>
      </p:sp>
    </p:spTree>
    <p:extLst>
      <p:ext uri="{BB962C8B-B14F-4D97-AF65-F5344CB8AC3E}">
        <p14:creationId xmlns:p14="http://schemas.microsoft.com/office/powerpoint/2010/main" val="17441985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1"/>
            <a:ext cx="2950727"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3" name="Date Placeholder 2"/>
          <p:cNvSpPr>
            <a:spLocks noGrp="1"/>
          </p:cNvSpPr>
          <p:nvPr>
            <p:ph type="dt" idx="1"/>
          </p:nvPr>
        </p:nvSpPr>
        <p:spPr bwMode="auto">
          <a:xfrm>
            <a:off x="3856474" y="1"/>
            <a:ext cx="2949159" cy="496967"/>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lvl1pPr algn="r" defTabSz="628039">
              <a:defRPr sz="1200">
                <a:latin typeface="Calibri" pitchFamily="34" charset="0"/>
              </a:defRPr>
            </a:lvl1pPr>
          </a:lstStyle>
          <a:p>
            <a:fld id="{B76C7504-6E39-4454-ABF9-7D8634367105}" type="datetimeFigureOut">
              <a:rPr lang="en-US">
                <a:latin typeface="Arial"/>
              </a:rPr>
              <a:pPr/>
              <a:t>5/8/2026</a:t>
            </a:fld>
            <a:endParaRPr lang="en-GB" dirty="0">
              <a:latin typeface="Arial"/>
            </a:endParaRPr>
          </a:p>
        </p:txBody>
      </p:sp>
      <p:sp>
        <p:nvSpPr>
          <p:cNvPr id="4" name="Slide Image Placeholder 3"/>
          <p:cNvSpPr>
            <a:spLocks noGrp="1" noRot="1" noChangeAspect="1"/>
          </p:cNvSpPr>
          <p:nvPr>
            <p:ph type="sldImg" idx="2"/>
          </p:nvPr>
        </p:nvSpPr>
        <p:spPr>
          <a:xfrm>
            <a:off x="711200" y="744538"/>
            <a:ext cx="5386388" cy="3729037"/>
          </a:xfrm>
          <a:prstGeom prst="rect">
            <a:avLst/>
          </a:prstGeom>
          <a:noFill/>
          <a:ln w="12700">
            <a:solidFill>
              <a:prstClr val="black"/>
            </a:solidFill>
          </a:ln>
        </p:spPr>
        <p:txBody>
          <a:bodyPr vert="horz" lIns="137863" tIns="68933" rIns="137863" bIns="68933" rtlCol="0" anchor="ctr"/>
          <a:lstStyle/>
          <a:p>
            <a:pPr lvl="0"/>
            <a:endParaRPr lang="en-GB" noProof="0" dirty="0">
              <a:latin typeface="Arial"/>
            </a:endParaRPr>
          </a:p>
        </p:txBody>
      </p:sp>
      <p:sp>
        <p:nvSpPr>
          <p:cNvPr id="5" name="Notes Placeholder 4"/>
          <p:cNvSpPr>
            <a:spLocks noGrp="1"/>
          </p:cNvSpPr>
          <p:nvPr>
            <p:ph type="body" sz="quarter" idx="3"/>
          </p:nvPr>
        </p:nvSpPr>
        <p:spPr bwMode="auto">
          <a:xfrm>
            <a:off x="680094" y="4721187"/>
            <a:ext cx="5447014" cy="4472702"/>
          </a:xfrm>
          <a:prstGeom prst="rect">
            <a:avLst/>
          </a:prstGeom>
          <a:noFill/>
          <a:ln w="9525">
            <a:noFill/>
            <a:miter lim="800000"/>
            <a:headEnd/>
            <a:tailEnd/>
          </a:ln>
        </p:spPr>
        <p:txBody>
          <a:bodyPr vert="horz" wrap="square" lIns="95663" tIns="47832" rIns="95663" bIns="47832" numCol="1" anchor="t" anchorCtr="0" compatLnSpc="1">
            <a:prstTxWarp prst="textNoShape">
              <a:avLst/>
            </a:prstTxWarp>
          </a:bodyPr>
          <a:lstStyle/>
          <a:p>
            <a:pPr lvl="0"/>
            <a:r>
              <a:rPr lang="en-US" noProof="0"/>
              <a:t>Click to edit Master text styles</a:t>
            </a:r>
          </a:p>
          <a:p>
            <a:pPr lvl="0"/>
            <a:r>
              <a:rPr lang="en-US" noProof="0"/>
              <a:t>Second level</a:t>
            </a:r>
          </a:p>
          <a:p>
            <a:pPr lvl="0"/>
            <a:r>
              <a:rPr lang="en-US" noProof="0"/>
              <a:t>Third level</a:t>
            </a:r>
          </a:p>
          <a:p>
            <a:pPr lvl="0"/>
            <a:r>
              <a:rPr lang="en-US" noProof="0"/>
              <a:t>Fourth level</a:t>
            </a:r>
          </a:p>
          <a:p>
            <a:pPr lvl="0"/>
            <a:r>
              <a:rPr lang="en-US" noProof="0"/>
              <a:t>Fifth level</a:t>
            </a:r>
            <a:endParaRPr lang="en-GB" noProof="0"/>
          </a:p>
        </p:txBody>
      </p:sp>
      <p:sp>
        <p:nvSpPr>
          <p:cNvPr id="6" name="Footer Placeholder 5"/>
          <p:cNvSpPr>
            <a:spLocks noGrp="1"/>
          </p:cNvSpPr>
          <p:nvPr>
            <p:ph type="ftr" sz="quarter" idx="4"/>
          </p:nvPr>
        </p:nvSpPr>
        <p:spPr bwMode="auto">
          <a:xfrm>
            <a:off x="2" y="9440800"/>
            <a:ext cx="2950727"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defTabSz="628039">
              <a:defRPr sz="1200">
                <a:latin typeface="Calibri" pitchFamily="34" charset="0"/>
              </a:defRPr>
            </a:lvl1pPr>
          </a:lstStyle>
          <a:p>
            <a:endParaRPr lang="en-GB" dirty="0">
              <a:latin typeface="Arial"/>
            </a:endParaRPr>
          </a:p>
        </p:txBody>
      </p:sp>
      <p:sp>
        <p:nvSpPr>
          <p:cNvPr id="7" name="Slide Number Placeholder 6"/>
          <p:cNvSpPr>
            <a:spLocks noGrp="1"/>
          </p:cNvSpPr>
          <p:nvPr>
            <p:ph type="sldNum" sz="quarter" idx="5"/>
          </p:nvPr>
        </p:nvSpPr>
        <p:spPr bwMode="auto">
          <a:xfrm>
            <a:off x="3856474" y="9440800"/>
            <a:ext cx="2949159" cy="496967"/>
          </a:xfrm>
          <a:prstGeom prst="rect">
            <a:avLst/>
          </a:prstGeom>
          <a:noFill/>
          <a:ln w="9525">
            <a:noFill/>
            <a:miter lim="800000"/>
            <a:headEnd/>
            <a:tailEnd/>
          </a:ln>
        </p:spPr>
        <p:txBody>
          <a:bodyPr vert="horz" wrap="square" lIns="95663" tIns="47832" rIns="95663" bIns="47832" numCol="1" anchor="b" anchorCtr="0" compatLnSpc="1">
            <a:prstTxWarp prst="textNoShape">
              <a:avLst/>
            </a:prstTxWarp>
          </a:bodyPr>
          <a:lstStyle>
            <a:lvl1pPr algn="r" defTabSz="628039">
              <a:defRPr sz="1200">
                <a:latin typeface="Calibri" pitchFamily="34" charset="0"/>
              </a:defRPr>
            </a:lvl1pPr>
          </a:lstStyle>
          <a:p>
            <a:fld id="{DFA6DC0F-00C0-48CB-BFD3-E923E37ECD77}" type="slidenum">
              <a:rPr lang="en-GB">
                <a:latin typeface="Arial"/>
              </a:rPr>
              <a:pPr/>
              <a:t>‹#›</a:t>
            </a:fld>
            <a:endParaRPr lang="en-GB" dirty="0">
              <a:latin typeface="Arial"/>
            </a:endParaRPr>
          </a:p>
        </p:txBody>
      </p:sp>
    </p:spTree>
    <p:extLst>
      <p:ext uri="{BB962C8B-B14F-4D97-AF65-F5344CB8AC3E}">
        <p14:creationId xmlns:p14="http://schemas.microsoft.com/office/powerpoint/2010/main" val="34797114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100" kern="1200">
        <a:solidFill>
          <a:schemeClr val="tx1"/>
        </a:solidFill>
        <a:latin typeface="Arial"/>
        <a:ea typeface="+mn-ea"/>
        <a:cs typeface="+mn-cs"/>
        <a:sym typeface="Arial"/>
      </a:defRPr>
    </a:lvl1pPr>
    <a:lvl2pPr marL="698373" indent="-268605" algn="l" rtl="0" eaLnBrk="0" fontAlgn="base" hangingPunct="0">
      <a:spcBef>
        <a:spcPct val="30000"/>
      </a:spcBef>
      <a:spcAft>
        <a:spcPct val="0"/>
      </a:spcAft>
      <a:defRPr sz="1100" kern="1200">
        <a:solidFill>
          <a:schemeClr val="tx1"/>
        </a:solidFill>
        <a:latin typeface="+mn-lt"/>
        <a:ea typeface="+mn-ea"/>
        <a:cs typeface="+mn-cs"/>
      </a:defRPr>
    </a:lvl2pPr>
    <a:lvl3pPr marL="1074420" indent="-214884" algn="l" rtl="0" eaLnBrk="0" fontAlgn="base" hangingPunct="0">
      <a:spcBef>
        <a:spcPct val="30000"/>
      </a:spcBef>
      <a:spcAft>
        <a:spcPct val="0"/>
      </a:spcAft>
      <a:defRPr sz="1100" kern="1200">
        <a:solidFill>
          <a:schemeClr val="tx1"/>
        </a:solidFill>
        <a:latin typeface="+mn-lt"/>
        <a:ea typeface="+mn-ea"/>
        <a:cs typeface="+mn-cs"/>
      </a:defRPr>
    </a:lvl3pPr>
    <a:lvl4pPr marL="1504188" indent="-214884" algn="l" rtl="0" eaLnBrk="0" fontAlgn="base" hangingPunct="0">
      <a:spcBef>
        <a:spcPct val="30000"/>
      </a:spcBef>
      <a:spcAft>
        <a:spcPct val="0"/>
      </a:spcAft>
      <a:defRPr sz="1100" kern="1200">
        <a:solidFill>
          <a:schemeClr val="tx1"/>
        </a:solidFill>
        <a:latin typeface="+mn-lt"/>
        <a:ea typeface="+mn-ea"/>
        <a:cs typeface="+mn-cs"/>
      </a:defRPr>
    </a:lvl4pPr>
    <a:lvl5pPr marL="1933956" indent="-214884" algn="l" rtl="0" eaLnBrk="0" fontAlgn="base" hangingPunct="0">
      <a:spcBef>
        <a:spcPct val="30000"/>
      </a:spcBef>
      <a:spcAft>
        <a:spcPct val="0"/>
      </a:spcAft>
      <a:defRPr sz="1100" kern="1200">
        <a:solidFill>
          <a:schemeClr val="tx1"/>
        </a:solidFill>
        <a:latin typeface="+mn-lt"/>
        <a:ea typeface="+mn-ea"/>
        <a:cs typeface="+mn-cs"/>
      </a:defRPr>
    </a:lvl5pPr>
    <a:lvl6pPr marL="2148840" algn="l" defTabSz="859536" rtl="0" eaLnBrk="1" latinLnBrk="0" hangingPunct="1">
      <a:defRPr sz="1100" kern="1200">
        <a:solidFill>
          <a:schemeClr val="tx1"/>
        </a:solidFill>
        <a:latin typeface="+mn-lt"/>
        <a:ea typeface="+mn-ea"/>
        <a:cs typeface="+mn-cs"/>
      </a:defRPr>
    </a:lvl6pPr>
    <a:lvl7pPr marL="2578608" algn="l" defTabSz="859536" rtl="0" eaLnBrk="1" latinLnBrk="0" hangingPunct="1">
      <a:defRPr sz="1100" kern="1200">
        <a:solidFill>
          <a:schemeClr val="tx1"/>
        </a:solidFill>
        <a:latin typeface="+mn-lt"/>
        <a:ea typeface="+mn-ea"/>
        <a:cs typeface="+mn-cs"/>
      </a:defRPr>
    </a:lvl7pPr>
    <a:lvl8pPr marL="3008376" algn="l" defTabSz="859536" rtl="0" eaLnBrk="1" latinLnBrk="0" hangingPunct="1">
      <a:defRPr sz="1100" kern="1200">
        <a:solidFill>
          <a:schemeClr val="tx1"/>
        </a:solidFill>
        <a:latin typeface="+mn-lt"/>
        <a:ea typeface="+mn-ea"/>
        <a:cs typeface="+mn-cs"/>
      </a:defRPr>
    </a:lvl8pPr>
    <a:lvl9pPr marL="3438144" algn="l" defTabSz="859536"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C1A16F-ADE7-47D3-8745-8480D56F6679}" type="slidenum">
              <a:rPr lang="ja-JP" altLang="en-US">
                <a:solidFill>
                  <a:prstClr val="black"/>
                </a:solidFill>
                <a:latin typeface="Arial"/>
              </a:rPr>
              <a:pPr/>
              <a:t>1</a:t>
            </a:fld>
            <a:endParaRPr lang="en-US" altLang="ja-JP" dirty="0">
              <a:solidFill>
                <a:prstClr val="black"/>
              </a:solidFill>
              <a:latin typeface="Arial"/>
            </a:endParaRPr>
          </a:p>
        </p:txBody>
      </p:sp>
      <p:sp>
        <p:nvSpPr>
          <p:cNvPr id="2867202" name="Rectangle 2"/>
          <p:cNvSpPr>
            <a:spLocks noGrp="1" noRot="1" noChangeAspect="1" noChangeArrowheads="1" noTextEdit="1"/>
          </p:cNvSpPr>
          <p:nvPr>
            <p:ph type="sldImg"/>
          </p:nvPr>
        </p:nvSpPr>
        <p:spPr>
          <a:xfrm>
            <a:off x="701675" y="736600"/>
            <a:ext cx="5351463" cy="3705225"/>
          </a:xfrm>
          <a:ln/>
        </p:spPr>
      </p:sp>
      <p:sp>
        <p:nvSpPr>
          <p:cNvPr id="2867203" name="Rectangle 3"/>
          <p:cNvSpPr>
            <a:spLocks noGrp="1" noChangeArrowheads="1"/>
          </p:cNvSpPr>
          <p:nvPr>
            <p:ph type="body" idx="1"/>
          </p:nvPr>
        </p:nvSpPr>
        <p:spPr>
          <a:xfrm>
            <a:off x="900633" y="4685514"/>
            <a:ext cx="4934501" cy="4443677"/>
          </a:xfrm>
        </p:spPr>
        <p:txBody>
          <a:bodyPr/>
          <a:lstStyle/>
          <a:p>
            <a:endParaRPr lang="en-GB" dirty="0">
              <a:latin typeface="Arial"/>
            </a:endParaRPr>
          </a:p>
        </p:txBody>
      </p:sp>
    </p:spTree>
    <p:extLst>
      <p:ext uri="{BB962C8B-B14F-4D97-AF65-F5344CB8AC3E}">
        <p14:creationId xmlns:p14="http://schemas.microsoft.com/office/powerpoint/2010/main" val="39164091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基本版） 中表紙_Proposal">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bwMode="gray">
          <a:xfrm>
            <a:off x="968400" y="2124000"/>
            <a:ext cx="5176793" cy="667409"/>
          </a:xfrm>
          <a:prstGeom prst="rect">
            <a:avLst/>
          </a:prstGeom>
          <a:noFill/>
        </p:spPr>
        <p:txBody>
          <a:bodyPr wrap="none" lIns="72000" rIns="73152" anchor="ctr" anchorCtr="0">
            <a:noAutofit/>
          </a:bodyPr>
          <a:lstStyle>
            <a:lvl1pPr marL="0" indent="0" algn="l">
              <a:lnSpc>
                <a:spcPct val="100000"/>
              </a:lnSpc>
              <a:spcBef>
                <a:spcPts val="0"/>
              </a:spcBef>
              <a:buNone/>
              <a:defRPr sz="2800" b="1" baseline="0">
                <a:solidFill>
                  <a:schemeClr val="tx1"/>
                </a:solidFill>
                <a:latin typeface="Arial" pitchFamily="34" charset="0"/>
                <a:cs typeface="Arial" pitchFamily="34" charset="0"/>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568233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基本版） コンテンツ両サイド_レベル_Proposal">
    <p:spTree>
      <p:nvGrpSpPr>
        <p:cNvPr id="1" name=""/>
        <p:cNvGrpSpPr/>
        <p:nvPr/>
      </p:nvGrpSpPr>
      <p:grpSpPr>
        <a:xfrm>
          <a:off x="0" y="0"/>
          <a:ext cx="0" cy="0"/>
          <a:chOff x="0" y="0"/>
          <a:chExt cx="0" cy="0"/>
        </a:xfrm>
      </p:grpSpPr>
      <p:sp>
        <p:nvSpPr>
          <p:cNvPr id="8" name="コンテンツ プレースホルダ 2"/>
          <p:cNvSpPr>
            <a:spLocks noGrp="1"/>
          </p:cNvSpPr>
          <p:nvPr>
            <p:ph idx="1"/>
          </p:nvPr>
        </p:nvSpPr>
        <p:spPr bwMode="gray">
          <a:xfrm>
            <a:off x="417000"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marR="0" indent="-172800" algn="l" defTabSz="989013" rtl="0" eaLnBrk="1" fontAlgn="auto" latinLnBrk="0" hangingPunct="1">
              <a:lnSpc>
                <a:spcPct val="106000"/>
              </a:lnSpc>
              <a:spcBef>
                <a:spcPts val="240"/>
              </a:spcBef>
              <a:spcAft>
                <a:spcPts val="0"/>
              </a:spcAft>
              <a:buClrTx/>
              <a:buSzTx/>
              <a:buFont typeface="Arial" pitchFamily="34" charset="0"/>
              <a:buChar char="•"/>
              <a:tabLst/>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コンテンツ プレースホルダ 2"/>
          <p:cNvSpPr>
            <a:spLocks noGrp="1"/>
          </p:cNvSpPr>
          <p:nvPr>
            <p:ph idx="12"/>
          </p:nvPr>
        </p:nvSpPr>
        <p:spPr bwMode="gray">
          <a:xfrm>
            <a:off x="5132388" y="1476000"/>
            <a:ext cx="4356000" cy="4824000"/>
          </a:xfrm>
          <a:prstGeom prst="rect">
            <a:avLst/>
          </a:prstGeom>
        </p:spPr>
        <p:txBody>
          <a:bodyPr/>
          <a:lstStyle>
            <a:lvl1pPr>
              <a:buNone/>
              <a:defRPr sz="1200" baseline="0">
                <a:latin typeface="Arial" pitchFamily="34" charset="0"/>
                <a:ea typeface="+mn-ea"/>
                <a:cs typeface="Arial" pitchFamily="34" charset="0"/>
              </a:defRPr>
            </a:lvl1pPr>
            <a:lvl2pPr marL="172800" indent="-172800">
              <a:lnSpc>
                <a:spcPct val="106000"/>
              </a:lnSpc>
              <a:spcBef>
                <a:spcPts val="1056"/>
              </a:spcBef>
              <a:buFont typeface="Wingdings" pitchFamily="2" charset="2"/>
              <a:buChar char="n"/>
              <a:defRPr sz="1200" baseline="0">
                <a:latin typeface="Arial" pitchFamily="34" charset="0"/>
                <a:ea typeface="+mn-ea"/>
                <a:cs typeface="Arial" pitchFamily="34" charset="0"/>
              </a:defRPr>
            </a:lvl2pPr>
            <a:lvl3pPr marL="345600" indent="-172800">
              <a:lnSpc>
                <a:spcPct val="106000"/>
              </a:lnSpc>
              <a:spcBef>
                <a:spcPts val="480"/>
              </a:spcBef>
              <a:buFont typeface="Wingdings" pitchFamily="2" charset="2"/>
              <a:buChar char="Ø"/>
              <a:defRPr sz="1200" baseline="0">
                <a:latin typeface="Arial" pitchFamily="34" charset="0"/>
                <a:ea typeface="+mn-ea"/>
                <a:cs typeface="Arial" pitchFamily="34" charset="0"/>
              </a:defRPr>
            </a:lvl3pPr>
            <a:lvl4pPr marL="518400" indent="-172800">
              <a:lnSpc>
                <a:spcPct val="106000"/>
              </a:lnSpc>
              <a:spcBef>
                <a:spcPts val="240"/>
              </a:spcBef>
              <a:buFont typeface="Arial" pitchFamily="34" charset="0"/>
              <a:buChar char="•"/>
              <a:defRPr sz="1200" baseline="0">
                <a:latin typeface="Arial" pitchFamily="34" charset="0"/>
                <a:ea typeface="+mn-ea"/>
                <a:cs typeface="Arial" pitchFamily="34" charset="0"/>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10" name="スライド番号プレースホルダ 9"/>
          <p:cNvSpPr>
            <a:spLocks noGrp="1"/>
          </p:cNvSpPr>
          <p:nvPr>
            <p:ph type="sldNum" sz="quarter" idx="13"/>
          </p:nvPr>
        </p:nvSpPr>
        <p:spPr bwMode="gray"/>
        <p:txBody>
          <a:bodyPr/>
          <a:lstStyle>
            <a:lvl1pPr>
              <a:defRPr>
                <a:solidFill>
                  <a:schemeClr val="tx1"/>
                </a:solidFill>
              </a:defRPr>
            </a:lvl1pPr>
          </a:lstStyle>
          <a:p>
            <a:fld id="{A3EB1B23-9AF8-425B-BAD7-B9FA00F18833}" type="slidenum">
              <a:rPr lang="ja-JP" altLang="en-US" smtClean="0"/>
              <a:pPr/>
              <a:t>‹#›</a:t>
            </a:fld>
            <a:endParaRPr lang="ja-JP" altLang="en-US" dirty="0"/>
          </a:p>
        </p:txBody>
      </p:sp>
      <p:sp>
        <p:nvSpPr>
          <p:cNvPr id="3" name="テキスト プレースホルダー 2"/>
          <p:cNvSpPr>
            <a:spLocks noGrp="1"/>
          </p:cNvSpPr>
          <p:nvPr>
            <p:ph type="body" sz="quarter" idx="15" hasCustomPrompt="1"/>
          </p:nvPr>
        </p:nvSpPr>
        <p:spPr bwMode="gray">
          <a:xfrm>
            <a:off x="417000"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13" name="テキスト プレースホルダー 2"/>
          <p:cNvSpPr>
            <a:spLocks noGrp="1"/>
          </p:cNvSpPr>
          <p:nvPr>
            <p:ph type="body" sz="quarter" idx="16" hasCustomPrompt="1"/>
          </p:nvPr>
        </p:nvSpPr>
        <p:spPr bwMode="gray">
          <a:xfrm>
            <a:off x="5132388" y="1016000"/>
            <a:ext cx="4356000" cy="432000"/>
          </a:xfrm>
          <a:prstGeom prst="rect">
            <a:avLst/>
          </a:prstGeom>
        </p:spPr>
        <p:txBody>
          <a:bodyPr wrap="none" anchor="ctr">
            <a:noAutofit/>
          </a:bodyPr>
          <a:lstStyle>
            <a:lvl1pPr>
              <a:lnSpc>
                <a:spcPct val="100000"/>
              </a:lnSpc>
              <a:spcBef>
                <a:spcPts val="0"/>
              </a:spcBef>
              <a:defRPr sz="1400" b="1">
                <a:solidFill>
                  <a:schemeClr val="accent1"/>
                </a:solidFill>
              </a:defRPr>
            </a:lvl1pPr>
          </a:lstStyle>
          <a:p>
            <a:pPr lvl="0"/>
            <a:r>
              <a:rPr kumimoji="1" lang="en-US" altLang="ja-JP" dirty="0"/>
              <a:t>Header</a:t>
            </a:r>
            <a:r>
              <a:rPr kumimoji="1" lang="ja-JP" altLang="en-US" dirty="0"/>
              <a:t>を入力（スライドタイトル）</a:t>
            </a:r>
          </a:p>
        </p:txBody>
      </p:sp>
      <p:sp>
        <p:nvSpPr>
          <p:cNvPr id="2" name="タイトル 1"/>
          <p:cNvSpPr>
            <a:spLocks noGrp="1"/>
          </p:cNvSpPr>
          <p:nvPr>
            <p:ph type="title" hasCustomPrompt="1"/>
          </p:nvPr>
        </p:nvSpPr>
        <p:spPr bwMode="gray">
          <a:xfrm>
            <a:off x="417000" y="136800"/>
            <a:ext cx="9072000" cy="651600"/>
          </a:xfrm>
        </p:spPr>
        <p:txBody>
          <a:bodyPr/>
          <a:lstStyle>
            <a:lvl1pPr>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3694744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B7000A69-8CD1-4170-B67C-6BEC1FC3DBB2}" type="slidenum">
              <a:rPr kumimoji="1" lang="ja-JP" altLang="en-US" smtClean="0"/>
              <a:t>‹#›</a:t>
            </a:fld>
            <a:endParaRPr kumimoji="1" lang="ja-JP" altLang="en-US"/>
          </a:p>
        </p:txBody>
      </p:sp>
    </p:spTree>
    <p:extLst>
      <p:ext uri="{BB962C8B-B14F-4D97-AF65-F5344CB8AC3E}">
        <p14:creationId xmlns:p14="http://schemas.microsoft.com/office/powerpoint/2010/main" val="12802716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17000" y="136800"/>
            <a:ext cx="9072000" cy="651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cs typeface="Arial" pitchFamily="34" charset="0"/>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a:p>
        </p:txBody>
      </p:sp>
      <p:sp>
        <p:nvSpPr>
          <p:cNvPr id="3" name="テキスト プレースホルダー 2"/>
          <p:cNvSpPr>
            <a:spLocks noGrp="1"/>
          </p:cNvSpPr>
          <p:nvPr>
            <p:ph type="body" idx="1"/>
          </p:nvPr>
        </p:nvSpPr>
        <p:spPr bwMode="gray">
          <a:xfrm>
            <a:off x="417000" y="1476000"/>
            <a:ext cx="4356000" cy="4824000"/>
          </a:xfrm>
          <a:prstGeom prst="rect">
            <a:avLst/>
          </a:prstGeom>
        </p:spPr>
        <p:txBody>
          <a:bodyPr vert="horz" lIns="72000" tIns="0" rIns="0" bIns="0" rtlCol="0">
            <a:noAutofit/>
          </a:bodyPr>
          <a:lstStyle/>
          <a:p>
            <a:pPr lvl="0"/>
            <a:r>
              <a:rPr kumimoji="1" lang="ja-JP" altLang="en-US"/>
              <a:t>マスター テキストの書式設定</a:t>
            </a:r>
          </a:p>
          <a:p>
            <a:pPr lvl="1"/>
            <a:r>
              <a:rPr kumimoji="1" lang="ja-JP" altLang="en-US"/>
              <a:t>第 </a:t>
            </a:r>
            <a:r>
              <a:rPr kumimoji="1" lang="en-US" altLang="ja-JP"/>
              <a:t>1 </a:t>
            </a:r>
            <a:r>
              <a:rPr kumimoji="1" lang="ja-JP" altLang="en-US"/>
              <a:t>レベル</a:t>
            </a:r>
          </a:p>
          <a:p>
            <a:pPr lvl="2"/>
            <a:r>
              <a:rPr kumimoji="1" lang="ja-JP" altLang="en-US"/>
              <a:t>第 </a:t>
            </a:r>
            <a:r>
              <a:rPr kumimoji="1" lang="en-US" altLang="ja-JP"/>
              <a:t>2 </a:t>
            </a:r>
            <a:r>
              <a:rPr kumimoji="1" lang="ja-JP" altLang="en-US"/>
              <a:t>レベル</a:t>
            </a:r>
          </a:p>
          <a:p>
            <a:pPr lvl="3"/>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3753804928"/>
      </p:ext>
    </p:extLst>
  </p:cSld>
  <p:clrMap bg1="lt1" tx1="dk1" bg2="lt2" tx2="dk2" accent1="accent1" accent2="accent2" accent3="accent3" accent4="accent4" accent5="accent5" accent6="accent6" hlink="hlink" folHlink="folHlink"/>
  <p:sldLayoutIdLst>
    <p:sldLayoutId id="2147484014" r:id="rId1"/>
    <p:sldLayoutId id="2147484017" r:id="rId2"/>
    <p:sldLayoutId id="2147484056" r:id="rId3"/>
  </p:sldLayoutIdLst>
  <p:hf hdr="0" dt="0"/>
  <p:txStyles>
    <p:titleStyle>
      <a:lvl1pPr algn="l" defTabSz="990564" rtl="0" eaLnBrk="1" latinLnBrk="0" hangingPunct="1">
        <a:spcBef>
          <a:spcPct val="0"/>
        </a:spcBef>
        <a:buNone/>
        <a:defRPr kumimoji="1" sz="2000" b="1" kern="1200">
          <a:solidFill>
            <a:schemeClr val="tx1"/>
          </a:solidFill>
          <a:latin typeface="+mj-lt"/>
          <a:ea typeface="+mj-ea"/>
          <a:cs typeface="+mj-cs"/>
        </a:defRPr>
      </a:lvl1pPr>
    </p:titleStyle>
    <p:bodyStyle>
      <a:lvl1pPr marL="0" marR="0" indent="0" algn="l" defTabSz="990564" rtl="0" eaLnBrk="1" fontAlgn="auto" latinLnBrk="0" hangingPunct="1">
        <a:lnSpc>
          <a:spcPct val="106000"/>
        </a:lnSpc>
        <a:spcBef>
          <a:spcPts val="1056"/>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defRPr>
      </a:lvl1pPr>
      <a:lvl2pPr marL="172800" marR="0" indent="-172800" algn="l" defTabSz="990564" rtl="0" eaLnBrk="1" fontAlgn="auto" latinLnBrk="0" hangingPunct="1">
        <a:lnSpc>
          <a:spcPct val="106000"/>
        </a:lnSpc>
        <a:spcBef>
          <a:spcPts val="1056"/>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defRPr>
      </a:lvl2pPr>
      <a:lvl3pPr marL="345600" marR="0" indent="-172800" algn="l" defTabSz="990564" rtl="0" eaLnBrk="1" fontAlgn="auto" latinLnBrk="0" hangingPunct="1">
        <a:lnSpc>
          <a:spcPct val="106000"/>
        </a:lnSpc>
        <a:spcBef>
          <a:spcPts val="48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defRPr>
      </a:lvl3pPr>
      <a:lvl4pPr marL="518400" marR="0" indent="-172800" algn="l" defTabSz="990564" rtl="0" eaLnBrk="1" fontAlgn="auto" latinLnBrk="0" hangingPunct="1">
        <a:lnSpc>
          <a:spcPct val="106000"/>
        </a:lnSpc>
        <a:spcBef>
          <a:spcPts val="24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defRPr>
      </a:lvl4pPr>
      <a:lvl5pPr marL="577179" indent="-191093" algn="l" defTabSz="865024" rtl="0" eaLnBrk="1" latinLnBrk="0" hangingPunct="1">
        <a:spcBef>
          <a:spcPts val="0"/>
        </a:spcBef>
        <a:spcAft>
          <a:spcPts val="1083"/>
        </a:spcAft>
        <a:buClrTx/>
        <a:buSzPct val="100000"/>
        <a:buFont typeface="Verdana" panose="020B0604030504040204" pitchFamily="34" charset="0"/>
        <a:buChar char="−"/>
        <a:tabLst/>
        <a:defRPr kumimoji="1" lang="en-US" sz="1192" kern="1200" baseline="0" dirty="0" smtClean="0">
          <a:solidFill>
            <a:schemeClr val="tx1"/>
          </a:solidFill>
          <a:latin typeface="+mn-lt"/>
          <a:ea typeface="+mn-ea"/>
          <a:cs typeface="+mn-cs"/>
        </a:defRPr>
      </a:lvl5pPr>
      <a:lvl6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9"/>
          <p:cNvSpPr txBox="1">
            <a:spLocks/>
          </p:cNvSpPr>
          <p:nvPr/>
        </p:nvSpPr>
        <p:spPr bwMode="gray">
          <a:xfrm>
            <a:off x="335282" y="815787"/>
            <a:ext cx="8264432"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ja-JP" altLang="en-US" kern="0" dirty="0">
                <a:solidFill>
                  <a:schemeClr val="tx1"/>
                </a:solidFill>
                <a:latin typeface="メイリオ" panose="020B0604030504040204" pitchFamily="50" charset="-128"/>
                <a:ea typeface="メイリオ" panose="020B0604030504040204" pitchFamily="50" charset="-128"/>
              </a:rPr>
              <a:t>令和</a:t>
            </a:r>
            <a:r>
              <a:rPr lang="en-US" altLang="ja-JP" kern="0" dirty="0">
                <a:solidFill>
                  <a:schemeClr val="tx1"/>
                </a:solidFill>
                <a:latin typeface="メイリオ" panose="020B0604030504040204" pitchFamily="50" charset="-128"/>
                <a:ea typeface="メイリオ" panose="020B0604030504040204" pitchFamily="50" charset="-128"/>
              </a:rPr>
              <a:t>8</a:t>
            </a:r>
            <a:r>
              <a:rPr lang="ja-JP" altLang="en-US" kern="0" dirty="0">
                <a:solidFill>
                  <a:schemeClr val="tx1"/>
                </a:solidFill>
                <a:latin typeface="メイリオ" panose="020B0604030504040204" pitchFamily="50" charset="-128"/>
                <a:ea typeface="メイリオ" panose="020B0604030504040204" pitchFamily="50" charset="-128"/>
              </a:rPr>
              <a:t>年度 衛星データ利活用プロジェクト推進事業　</a:t>
            </a:r>
            <a:endParaRPr lang="en-US" altLang="ja-JP" kern="0" dirty="0">
              <a:solidFill>
                <a:schemeClr val="tx1"/>
              </a:solidFill>
              <a:latin typeface="メイリオ" panose="020B0604030504040204" pitchFamily="50" charset="-128"/>
              <a:ea typeface="メイリオ" panose="020B0604030504040204" pitchFamily="50" charset="-128"/>
            </a:endParaRPr>
          </a:p>
        </p:txBody>
      </p:sp>
      <p:sp>
        <p:nvSpPr>
          <p:cNvPr id="6" name="テキスト プレースホルダ 9">
            <a:extLst>
              <a:ext uri="{FF2B5EF4-FFF2-40B4-BE49-F238E27FC236}">
                <a16:creationId xmlns:a16="http://schemas.microsoft.com/office/drawing/2014/main" id="{02769F3B-6D69-4F13-9F55-F46BE1EFF52C}"/>
              </a:ext>
            </a:extLst>
          </p:cNvPr>
          <p:cNvSpPr txBox="1">
            <a:spLocks/>
          </p:cNvSpPr>
          <p:nvPr/>
        </p:nvSpPr>
        <p:spPr bwMode="gray">
          <a:xfrm>
            <a:off x="3356200" y="4781550"/>
            <a:ext cx="5753100" cy="2076450"/>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fontAlgn="auto">
              <a:spcAft>
                <a:spcPts val="0"/>
              </a:spcAft>
            </a:pPr>
            <a:r>
              <a:rPr lang="en-US" altLang="ja-JP" sz="2000" kern="0" dirty="0">
                <a:solidFill>
                  <a:schemeClr val="tx1"/>
                </a:solidFill>
                <a:latin typeface="メイリオ" panose="020B0604030504040204" pitchFamily="50" charset="-128"/>
                <a:ea typeface="メイリオ" panose="020B0604030504040204" pitchFamily="50" charset="-128"/>
              </a:rPr>
              <a:t>【</a:t>
            </a:r>
            <a:r>
              <a:rPr lang="ja-JP" altLang="en-US" sz="2000" kern="0" dirty="0">
                <a:solidFill>
                  <a:schemeClr val="tx1"/>
                </a:solidFill>
                <a:latin typeface="メイリオ" panose="020B0604030504040204" pitchFamily="50" charset="-128"/>
                <a:ea typeface="メイリオ" panose="020B0604030504040204" pitchFamily="50" charset="-128"/>
              </a:rPr>
              <a:t>幹事法人名</a:t>
            </a:r>
            <a:r>
              <a:rPr lang="en-US" altLang="ja-JP" sz="2000" kern="0" dirty="0">
                <a:solidFill>
                  <a:schemeClr val="tx1"/>
                </a:solidFill>
                <a:latin typeface="メイリオ" panose="020B0604030504040204" pitchFamily="50" charset="-128"/>
                <a:ea typeface="メイリオ" panose="020B0604030504040204" pitchFamily="50" charset="-128"/>
              </a:rPr>
              <a:t>】</a:t>
            </a:r>
            <a:r>
              <a:rPr lang="ja-JP" altLang="en-US" sz="2000" kern="0" dirty="0">
                <a:solidFill>
                  <a:schemeClr val="bg2"/>
                </a:solidFill>
                <a:latin typeface="メイリオ" panose="020B0604030504040204" pitchFamily="50" charset="-128"/>
                <a:ea typeface="メイリオ" panose="020B0604030504040204" pitchFamily="50" charset="-128"/>
              </a:rPr>
              <a:t>株式会社○○</a:t>
            </a:r>
          </a:p>
          <a:p>
            <a:pPr fontAlgn="auto">
              <a:spcAft>
                <a:spcPts val="0"/>
              </a:spcAft>
            </a:pPr>
            <a:r>
              <a:rPr lang="en-US" altLang="ja-JP" sz="2000" kern="0" dirty="0">
                <a:solidFill>
                  <a:schemeClr val="tx1"/>
                </a:solidFill>
                <a:latin typeface="メイリオ" panose="020B0604030504040204" pitchFamily="50" charset="-128"/>
                <a:ea typeface="メイリオ" panose="020B0604030504040204" pitchFamily="50" charset="-128"/>
              </a:rPr>
              <a:t>【</a:t>
            </a:r>
            <a:r>
              <a:rPr lang="ja-JP" altLang="en-US" sz="2000" kern="0" dirty="0">
                <a:solidFill>
                  <a:schemeClr val="tx1"/>
                </a:solidFill>
                <a:latin typeface="メイリオ" panose="020B0604030504040204" pitchFamily="50" charset="-128"/>
                <a:ea typeface="メイリオ" panose="020B0604030504040204" pitchFamily="50" charset="-128"/>
              </a:rPr>
              <a:t>プレゼン担当者部署役職氏名</a:t>
            </a:r>
            <a:r>
              <a:rPr lang="en-US" altLang="ja-JP" sz="2000" kern="0" dirty="0">
                <a:solidFill>
                  <a:schemeClr val="tx1"/>
                </a:solidFill>
                <a:latin typeface="メイリオ" panose="020B0604030504040204" pitchFamily="50" charset="-128"/>
                <a:ea typeface="メイリオ" panose="020B0604030504040204" pitchFamily="50" charset="-128"/>
              </a:rPr>
              <a:t>】</a:t>
            </a:r>
            <a:r>
              <a:rPr lang="en-US" altLang="ja-JP" sz="2000" kern="0" dirty="0">
                <a:solidFill>
                  <a:schemeClr val="bg2"/>
                </a:solidFill>
                <a:latin typeface="メイリオ" panose="020B0604030504040204" pitchFamily="50" charset="-128"/>
                <a:ea typeface="メイリオ" panose="020B0604030504040204" pitchFamily="50" charset="-128"/>
              </a:rPr>
              <a:t>×× ××</a:t>
            </a:r>
            <a:endParaRPr lang="ja-JP" altLang="en-US" sz="2000" kern="0" dirty="0">
              <a:solidFill>
                <a:schemeClr val="bg2"/>
              </a:solidFill>
              <a:latin typeface="メイリオ" panose="020B0604030504040204" pitchFamily="50" charset="-128"/>
              <a:ea typeface="メイリオ" panose="020B0604030504040204" pitchFamily="50" charset="-128"/>
            </a:endParaRPr>
          </a:p>
          <a:p>
            <a:pPr fontAlgn="auto">
              <a:spcAft>
                <a:spcPts val="0"/>
              </a:spcAft>
            </a:pPr>
            <a:r>
              <a:rPr lang="en-US" altLang="ja-JP" sz="2000" kern="0" dirty="0">
                <a:solidFill>
                  <a:schemeClr val="tx1"/>
                </a:solidFill>
                <a:latin typeface="メイリオ" panose="020B0604030504040204" pitchFamily="50" charset="-128"/>
                <a:ea typeface="メイリオ" panose="020B0604030504040204" pitchFamily="50" charset="-128"/>
              </a:rPr>
              <a:t>【</a:t>
            </a:r>
            <a:r>
              <a:rPr lang="ja-JP" altLang="en-US" sz="2000" kern="0" dirty="0">
                <a:solidFill>
                  <a:schemeClr val="tx1"/>
                </a:solidFill>
                <a:latin typeface="メイリオ" panose="020B0604030504040204" pitchFamily="50" charset="-128"/>
                <a:ea typeface="メイリオ" panose="020B0604030504040204" pitchFamily="50" charset="-128"/>
              </a:rPr>
              <a:t>プロジェクトメンバー</a:t>
            </a:r>
            <a:r>
              <a:rPr lang="en-US" altLang="ja-JP" sz="2000" kern="0" dirty="0">
                <a:solidFill>
                  <a:schemeClr val="tx1"/>
                </a:solidFill>
                <a:latin typeface="メイリオ" panose="020B0604030504040204" pitchFamily="50" charset="-128"/>
                <a:ea typeface="メイリオ" panose="020B0604030504040204" pitchFamily="50" charset="-128"/>
              </a:rPr>
              <a:t>1】</a:t>
            </a:r>
            <a:r>
              <a:rPr lang="ja-JP" altLang="en-US" sz="2000" kern="0" dirty="0">
                <a:solidFill>
                  <a:schemeClr val="bg2"/>
                </a:solidFill>
                <a:latin typeface="メイリオ" panose="020B0604030504040204" pitchFamily="50" charset="-128"/>
                <a:ea typeface="メイリオ" panose="020B0604030504040204" pitchFamily="50" charset="-128"/>
              </a:rPr>
              <a:t>株式会社△△</a:t>
            </a:r>
            <a:endParaRPr lang="en-US" altLang="ja-JP" sz="2000" kern="0" dirty="0">
              <a:solidFill>
                <a:schemeClr val="bg2"/>
              </a:solidFill>
              <a:latin typeface="メイリオ" panose="020B0604030504040204" pitchFamily="50" charset="-128"/>
              <a:ea typeface="メイリオ" panose="020B0604030504040204" pitchFamily="50" charset="-128"/>
            </a:endParaRPr>
          </a:p>
          <a:p>
            <a:pPr fontAlgn="auto">
              <a:spcAft>
                <a:spcPts val="0"/>
              </a:spcAft>
            </a:pPr>
            <a:r>
              <a:rPr lang="en-US" altLang="ja-JP" sz="2000" kern="0" dirty="0">
                <a:solidFill>
                  <a:schemeClr val="tx1"/>
                </a:solidFill>
                <a:latin typeface="メイリオ" panose="020B0604030504040204" pitchFamily="50" charset="-128"/>
                <a:ea typeface="メイリオ" panose="020B0604030504040204" pitchFamily="50" charset="-128"/>
              </a:rPr>
              <a:t>【</a:t>
            </a:r>
            <a:r>
              <a:rPr lang="ja-JP" altLang="en-US" sz="2000" kern="0" dirty="0">
                <a:solidFill>
                  <a:schemeClr val="tx1"/>
                </a:solidFill>
                <a:latin typeface="メイリオ" panose="020B0604030504040204" pitchFamily="50" charset="-128"/>
                <a:ea typeface="メイリオ" panose="020B0604030504040204" pitchFamily="50" charset="-128"/>
              </a:rPr>
              <a:t>プロジェクトメンバー</a:t>
            </a:r>
            <a:r>
              <a:rPr lang="en-US" altLang="ja-JP" sz="2000" kern="0" dirty="0">
                <a:solidFill>
                  <a:schemeClr val="tx1"/>
                </a:solidFill>
                <a:latin typeface="メイリオ" panose="020B0604030504040204" pitchFamily="50" charset="-128"/>
                <a:ea typeface="メイリオ" panose="020B0604030504040204" pitchFamily="50" charset="-128"/>
              </a:rPr>
              <a:t>2】</a:t>
            </a:r>
            <a:r>
              <a:rPr lang="ja-JP" altLang="en-US" sz="2000" kern="0" dirty="0">
                <a:solidFill>
                  <a:schemeClr val="bg2"/>
                </a:solidFill>
                <a:latin typeface="メイリオ" panose="020B0604030504040204" pitchFamily="50" charset="-128"/>
                <a:ea typeface="メイリオ" panose="020B0604030504040204" pitchFamily="50" charset="-128"/>
              </a:rPr>
              <a:t>株式会社△△</a:t>
            </a:r>
            <a:endParaRPr lang="en-US" altLang="ja-JP" sz="2000" kern="0" dirty="0">
              <a:solidFill>
                <a:schemeClr val="bg2"/>
              </a:solidFill>
              <a:latin typeface="メイリオ" panose="020B0604030504040204" pitchFamily="50" charset="-128"/>
              <a:ea typeface="メイリオ" panose="020B0604030504040204" pitchFamily="50" charset="-128"/>
            </a:endParaRPr>
          </a:p>
        </p:txBody>
      </p:sp>
      <p:sp>
        <p:nvSpPr>
          <p:cNvPr id="8" name="テキスト プレースホルダ 9">
            <a:extLst>
              <a:ext uri="{FF2B5EF4-FFF2-40B4-BE49-F238E27FC236}">
                <a16:creationId xmlns:a16="http://schemas.microsoft.com/office/drawing/2014/main" id="{8012167C-B6C6-41DC-AC4D-4B115AF92B49}"/>
              </a:ext>
            </a:extLst>
          </p:cNvPr>
          <p:cNvSpPr txBox="1">
            <a:spLocks/>
          </p:cNvSpPr>
          <p:nvPr/>
        </p:nvSpPr>
        <p:spPr bwMode="gray">
          <a:xfrm>
            <a:off x="2397396" y="2511667"/>
            <a:ext cx="5445473" cy="667409"/>
          </a:xfrm>
          <a:prstGeom prst="rect">
            <a:avLst/>
          </a:prstGeom>
          <a:noFill/>
        </p:spPr>
        <p:txBody>
          <a:bodyPr vert="horz" wrap="none" lIns="72000" tIns="72000" rIns="73152" bIns="72000" rtlCol="0" anchor="ctr" anchorCtr="0">
            <a:noAutofit/>
          </a:bodyPr>
          <a:lstStyle>
            <a:lvl1pPr marL="0" indent="0" algn="l" eaLnBrk="1" hangingPunct="1">
              <a:lnSpc>
                <a:spcPct val="100000"/>
              </a:lnSpc>
              <a:spcBef>
                <a:spcPts val="0"/>
              </a:spcBef>
              <a:buNone/>
              <a:defRPr kumimoji="1" sz="2800" b="1" baseline="0">
                <a:solidFill>
                  <a:schemeClr val="accent1"/>
                </a:solidFill>
                <a:latin typeface="Arial" pitchFamily="34" charset="0"/>
                <a:ea typeface="+mn-ea"/>
                <a:cs typeface="Arial" pitchFamily="34" charset="0"/>
              </a:defRPr>
            </a:lvl1pPr>
            <a:lvl2pPr marL="169200" indent="-169200" algn="l" eaLnBrk="1" hangingPunct="1">
              <a:lnSpc>
                <a:spcPct val="106000"/>
              </a:lnSpc>
              <a:spcBef>
                <a:spcPts val="1056"/>
              </a:spcBef>
              <a:buFont typeface="Wingdings" pitchFamily="2" charset="2"/>
              <a:buChar char="n"/>
              <a:defRPr kumimoji="1" sz="1200">
                <a:solidFill>
                  <a:schemeClr val="tx1"/>
                </a:solidFill>
                <a:latin typeface="Arial" pitchFamily="34" charset="0"/>
                <a:ea typeface="+mn-ea"/>
                <a:cs typeface="Arial" pitchFamily="34" charset="0"/>
              </a:defRPr>
            </a:lvl2pPr>
            <a:lvl3pPr marL="345600" indent="-172800" algn="l" eaLnBrk="1" hangingPunct="1">
              <a:lnSpc>
                <a:spcPct val="106000"/>
              </a:lnSpc>
              <a:spcBef>
                <a:spcPts val="480"/>
              </a:spcBef>
              <a:buFont typeface="Wingdings" pitchFamily="2" charset="2"/>
              <a:buChar char="Ø"/>
              <a:defRPr kumimoji="1" sz="1200">
                <a:solidFill>
                  <a:schemeClr val="tx1"/>
                </a:solidFill>
                <a:latin typeface="Arial" pitchFamily="34" charset="0"/>
                <a:ea typeface="+mn-ea"/>
                <a:cs typeface="Arial" pitchFamily="34" charset="0"/>
              </a:defRPr>
            </a:lvl3pPr>
            <a:lvl4pPr marL="518400" indent="-172800" algn="l" eaLnBrk="1" hangingPunct="1">
              <a:lnSpc>
                <a:spcPct val="106000"/>
              </a:lnSpc>
              <a:spcBef>
                <a:spcPts val="240"/>
              </a:spcBef>
              <a:buFont typeface="Arial" pitchFamily="34" charset="0"/>
              <a:buChar char="•"/>
              <a:defRPr kumimoji="1" sz="1200">
                <a:solidFill>
                  <a:schemeClr val="tx1"/>
                </a:solidFill>
                <a:latin typeface="Arial" pitchFamily="34" charset="0"/>
                <a:ea typeface="+mn-ea"/>
                <a:cs typeface="Arial" pitchFamily="34" charset="0"/>
              </a:defRPr>
            </a:lvl4pPr>
          </a:lstStyle>
          <a:p>
            <a:pPr algn="ctr" fontAlgn="auto">
              <a:spcAft>
                <a:spcPts val="0"/>
              </a:spcAft>
            </a:pPr>
            <a:r>
              <a:rPr lang="en-US" altLang="ja-JP" sz="3600" b="0" kern="0" dirty="0">
                <a:solidFill>
                  <a:schemeClr val="tx1"/>
                </a:solidFill>
                <a:latin typeface="メイリオ" panose="020B0604030504040204" pitchFamily="50" charset="-128"/>
                <a:ea typeface="メイリオ" panose="020B0604030504040204" pitchFamily="50" charset="-128"/>
              </a:rPr>
              <a:t>【 </a:t>
            </a:r>
            <a:r>
              <a:rPr lang="ja-JP" altLang="en-US" sz="3600" b="0" kern="0" dirty="0">
                <a:solidFill>
                  <a:schemeClr val="tx1"/>
                </a:solidFill>
                <a:latin typeface="メイリオ" panose="020B0604030504040204" pitchFamily="50" charset="-128"/>
                <a:ea typeface="メイリオ" panose="020B0604030504040204" pitchFamily="50" charset="-128"/>
              </a:rPr>
              <a:t>プロジェクト名称 </a:t>
            </a:r>
            <a:r>
              <a:rPr lang="en-US" altLang="ja-JP" sz="3600" b="0" kern="0" dirty="0">
                <a:solidFill>
                  <a:schemeClr val="tx1"/>
                </a:solidFill>
                <a:latin typeface="メイリオ" panose="020B0604030504040204" pitchFamily="50" charset="-128"/>
                <a:ea typeface="メイリオ" panose="020B0604030504040204" pitchFamily="50" charset="-128"/>
              </a:rPr>
              <a:t>】</a:t>
            </a:r>
          </a:p>
        </p:txBody>
      </p:sp>
      <p:sp>
        <p:nvSpPr>
          <p:cNvPr id="7" name="タイトル 1">
            <a:extLst>
              <a:ext uri="{FF2B5EF4-FFF2-40B4-BE49-F238E27FC236}">
                <a16:creationId xmlns:a16="http://schemas.microsoft.com/office/drawing/2014/main" id="{D9D9A0FB-58ED-85E2-65C1-48E9B9ED7E0B}"/>
              </a:ext>
            </a:extLst>
          </p:cNvPr>
          <p:cNvSpPr txBox="1">
            <a:spLocks/>
          </p:cNvSpPr>
          <p:nvPr/>
        </p:nvSpPr>
        <p:spPr>
          <a:xfrm>
            <a:off x="1252262" y="3302167"/>
            <a:ext cx="7735740" cy="194421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342900" indent="-342900" algn="l">
              <a:buFont typeface="Wingdings" panose="05000000000000000000" pitchFamily="2" charset="2"/>
              <a:buChar char="p"/>
            </a:pPr>
            <a:r>
              <a:rPr lang="ja-JP" altLang="en-US" sz="1600" dirty="0">
                <a:solidFill>
                  <a:srgbClr val="FF0000"/>
                </a:solidFill>
              </a:rPr>
              <a:t>様式１の「１ プロジェクト名称」を記載してください。</a:t>
            </a:r>
          </a:p>
          <a:p>
            <a:pPr marL="342900" indent="-342900" algn="l">
              <a:buFont typeface="Wingdings" panose="05000000000000000000" pitchFamily="2" charset="2"/>
              <a:buChar char="p"/>
            </a:pPr>
            <a:r>
              <a:rPr lang="ja-JP" altLang="en-US" sz="1600" dirty="0">
                <a:solidFill>
                  <a:srgbClr val="FF0000"/>
                </a:solidFill>
              </a:rPr>
              <a:t>提出時に、各スライドに赤文字で記載してある説明文は削除してください。</a:t>
            </a:r>
            <a:endParaRPr lang="en-US" altLang="ja-JP" sz="1600" dirty="0">
              <a:solidFill>
                <a:srgbClr val="FF0000"/>
              </a:solidFill>
            </a:endParaRPr>
          </a:p>
        </p:txBody>
      </p:sp>
    </p:spTree>
    <p:extLst>
      <p:ext uri="{BB962C8B-B14F-4D97-AF65-F5344CB8AC3E}">
        <p14:creationId xmlns:p14="http://schemas.microsoft.com/office/powerpoint/2010/main" val="4067508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C5504-9B6F-F803-3440-E329B3B6C9D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6B49062-DEF8-6223-F66E-39F02C6944E3}"/>
              </a:ext>
            </a:extLst>
          </p:cNvPr>
          <p:cNvSpPr>
            <a:spLocks noGrp="1"/>
          </p:cNvSpPr>
          <p:nvPr>
            <p:ph type="sldNum" sz="quarter" idx="12"/>
          </p:nvPr>
        </p:nvSpPr>
        <p:spPr/>
        <p:txBody>
          <a:bodyPr/>
          <a:lstStyle/>
          <a:p>
            <a:fld id="{B7000A69-8CD1-4170-B67C-6BEC1FC3DBB2}" type="slidenum">
              <a:rPr kumimoji="1" lang="ja-JP" altLang="en-US" smtClean="0"/>
              <a:t>10</a:t>
            </a:fld>
            <a:endParaRPr kumimoji="1" lang="ja-JP" altLang="en-US"/>
          </a:p>
        </p:txBody>
      </p:sp>
      <p:sp>
        <p:nvSpPr>
          <p:cNvPr id="5" name="タイトル 5">
            <a:extLst>
              <a:ext uri="{FF2B5EF4-FFF2-40B4-BE49-F238E27FC236}">
                <a16:creationId xmlns:a16="http://schemas.microsoft.com/office/drawing/2014/main" id="{8BE4F63C-3E19-6135-F9FC-087A3F560E01}"/>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7</a:t>
            </a:r>
            <a:r>
              <a:rPr lang="ja-JP" altLang="en-US" sz="1800" b="0" dirty="0">
                <a:latin typeface="メイリオ" panose="020B0604030504040204" pitchFamily="50" charset="-128"/>
                <a:ea typeface="メイリオ" panose="020B0604030504040204" pitchFamily="50" charset="-128"/>
              </a:rPr>
              <a:t>　事業化見通し（ビジネスモデル）</a:t>
            </a:r>
          </a:p>
        </p:txBody>
      </p:sp>
      <p:sp>
        <p:nvSpPr>
          <p:cNvPr id="2" name="コンテンツ プレースホルダー 2">
            <a:extLst>
              <a:ext uri="{FF2B5EF4-FFF2-40B4-BE49-F238E27FC236}">
                <a16:creationId xmlns:a16="http://schemas.microsoft.com/office/drawing/2014/main" id="{49F792A7-AFB8-53E0-0A2F-7ACD72468AF9}"/>
              </a:ext>
            </a:extLst>
          </p:cNvPr>
          <p:cNvSpPr>
            <a:spLocks noGrp="1"/>
          </p:cNvSpPr>
          <p:nvPr>
            <p:ph idx="1"/>
          </p:nvPr>
        </p:nvSpPr>
        <p:spPr>
          <a:xfrm>
            <a:off x="860661" y="1317402"/>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本事業の収益化の考え方、販売方法、競合との差別化について記載してください。</a:t>
            </a: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また、事業として継続・展開していくための考え方についても記載してください。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事業の流れや関係者のつながりが分かる図などを用いて、ビジネスモデルを具体的に記載してください。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タイトル 5">
            <a:extLst>
              <a:ext uri="{FF2B5EF4-FFF2-40B4-BE49-F238E27FC236}">
                <a16:creationId xmlns:a16="http://schemas.microsoft.com/office/drawing/2014/main" id="{CA757C43-9F9A-FD22-3264-25BCD7451E5A}"/>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E215BE4C-7233-29E4-1DB2-1B1FF416274C}"/>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5】</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事業化見通しの具体性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24071858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C023D-58E9-A780-222A-51897B015629}"/>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FB68652-B256-B0F8-EF68-3E73A94AA052}"/>
              </a:ext>
            </a:extLst>
          </p:cNvPr>
          <p:cNvSpPr>
            <a:spLocks noGrp="1"/>
          </p:cNvSpPr>
          <p:nvPr>
            <p:ph type="sldNum" sz="quarter" idx="12"/>
          </p:nvPr>
        </p:nvSpPr>
        <p:spPr/>
        <p:txBody>
          <a:bodyPr/>
          <a:lstStyle/>
          <a:p>
            <a:fld id="{B7000A69-8CD1-4170-B67C-6BEC1FC3DBB2}" type="slidenum">
              <a:rPr kumimoji="1" lang="ja-JP" altLang="en-US" smtClean="0"/>
              <a:t>11</a:t>
            </a:fld>
            <a:endParaRPr kumimoji="1" lang="ja-JP" altLang="en-US"/>
          </a:p>
        </p:txBody>
      </p:sp>
      <p:sp>
        <p:nvSpPr>
          <p:cNvPr id="5" name="タイトル 5">
            <a:extLst>
              <a:ext uri="{FF2B5EF4-FFF2-40B4-BE49-F238E27FC236}">
                <a16:creationId xmlns:a16="http://schemas.microsoft.com/office/drawing/2014/main" id="{834AF3F9-DFBE-B7A9-8D41-2359F6EEEE16}"/>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8</a:t>
            </a:r>
            <a:r>
              <a:rPr lang="ja-JP" altLang="en-US" sz="1800" b="0" dirty="0">
                <a:latin typeface="メイリオ" panose="020B0604030504040204" pitchFamily="50" charset="-128"/>
                <a:ea typeface="メイリオ" panose="020B0604030504040204" pitchFamily="50" charset="-128"/>
              </a:rPr>
              <a:t>　本事業後の事業展開の見通し</a:t>
            </a:r>
          </a:p>
        </p:txBody>
      </p:sp>
      <p:sp>
        <p:nvSpPr>
          <p:cNvPr id="2" name="コンテンツ プレースホルダー 2">
            <a:extLst>
              <a:ext uri="{FF2B5EF4-FFF2-40B4-BE49-F238E27FC236}">
                <a16:creationId xmlns:a16="http://schemas.microsoft.com/office/drawing/2014/main" id="{800849F5-FF2F-D5BF-4C7F-3FAC7249A6A7}"/>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本事業の成果を活用して、どのような事業展開を想定しているか（</a:t>
            </a:r>
            <a:r>
              <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年後）、現在考えている展望、ロードマップを記載してください。</a:t>
            </a: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想定されるリスク（外部環境等）について記載してください。</a:t>
            </a:r>
          </a:p>
        </p:txBody>
      </p:sp>
      <p:sp>
        <p:nvSpPr>
          <p:cNvPr id="3" name="タイトル 5">
            <a:extLst>
              <a:ext uri="{FF2B5EF4-FFF2-40B4-BE49-F238E27FC236}">
                <a16:creationId xmlns:a16="http://schemas.microsoft.com/office/drawing/2014/main" id="{8282C50C-713E-F459-D954-F70329D950E7}"/>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328A61BD-E62A-E0A4-8B35-A07C50604339}"/>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5】</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事業化見通しの具体性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1034146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72FB3-56FF-C859-DE79-41BC74C07FB2}"/>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3238271-4D16-6C17-2E5C-BB0779B58E38}"/>
              </a:ext>
            </a:extLst>
          </p:cNvPr>
          <p:cNvSpPr>
            <a:spLocks noGrp="1"/>
          </p:cNvSpPr>
          <p:nvPr>
            <p:ph type="sldNum" sz="quarter" idx="12"/>
          </p:nvPr>
        </p:nvSpPr>
        <p:spPr/>
        <p:txBody>
          <a:bodyPr/>
          <a:lstStyle/>
          <a:p>
            <a:fld id="{B7000A69-8CD1-4170-B67C-6BEC1FC3DBB2}" type="slidenum">
              <a:rPr kumimoji="1" lang="ja-JP" altLang="en-US" smtClean="0"/>
              <a:t>12</a:t>
            </a:fld>
            <a:endParaRPr kumimoji="1" lang="ja-JP" altLang="en-US"/>
          </a:p>
        </p:txBody>
      </p:sp>
      <p:sp>
        <p:nvSpPr>
          <p:cNvPr id="5" name="タイトル 5">
            <a:extLst>
              <a:ext uri="{FF2B5EF4-FFF2-40B4-BE49-F238E27FC236}">
                <a16:creationId xmlns:a16="http://schemas.microsoft.com/office/drawing/2014/main" id="{75091CCC-1C4F-99C2-2598-64C7B93682FA}"/>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9</a:t>
            </a:r>
            <a:r>
              <a:rPr lang="ja-JP" altLang="en-US" sz="1800" b="0" dirty="0">
                <a:latin typeface="メイリオ" panose="020B0604030504040204" pitchFamily="50" charset="-128"/>
                <a:ea typeface="メイリオ" panose="020B0604030504040204" pitchFamily="50" charset="-128"/>
              </a:rPr>
              <a:t>　プロジェクト実施による県内企業の技術力・競争力向上</a:t>
            </a:r>
          </a:p>
        </p:txBody>
      </p:sp>
      <p:sp>
        <p:nvSpPr>
          <p:cNvPr id="2" name="コンテンツ プレースホルダー 2">
            <a:extLst>
              <a:ext uri="{FF2B5EF4-FFF2-40B4-BE49-F238E27FC236}">
                <a16:creationId xmlns:a16="http://schemas.microsoft.com/office/drawing/2014/main" id="{F3406DFD-7868-B080-2CD1-C1B957D02DB3}"/>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本プロジェクトの実施により、県内企業等の技術力や競争力はどのように向上するのか、記載してください。</a:t>
            </a:r>
          </a:p>
        </p:txBody>
      </p:sp>
      <p:sp>
        <p:nvSpPr>
          <p:cNvPr id="3" name="タイトル 5">
            <a:extLst>
              <a:ext uri="{FF2B5EF4-FFF2-40B4-BE49-F238E27FC236}">
                <a16:creationId xmlns:a16="http://schemas.microsoft.com/office/drawing/2014/main" id="{F9EC9178-039B-B3CC-874F-207E37D34B6E}"/>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02656529-D4BB-DF73-D763-AC27A07190B8}"/>
              </a:ext>
            </a:extLst>
          </p:cNvPr>
          <p:cNvSpPr/>
          <p:nvPr/>
        </p:nvSpPr>
        <p:spPr bwMode="gray">
          <a:xfrm>
            <a:off x="3625795" y="0"/>
            <a:ext cx="6280206"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1】</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県内産業の活性化と宇宙産業のエコシステムの循環への効果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30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465243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CC6304-07DF-3608-C3F4-2DDF1D2A8F2C}"/>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69C40857-5BB4-47A7-337D-156E6BCD6026}"/>
              </a:ext>
            </a:extLst>
          </p:cNvPr>
          <p:cNvSpPr>
            <a:spLocks noGrp="1"/>
          </p:cNvSpPr>
          <p:nvPr>
            <p:ph type="sldNum" sz="quarter" idx="12"/>
          </p:nvPr>
        </p:nvSpPr>
        <p:spPr/>
        <p:txBody>
          <a:bodyPr/>
          <a:lstStyle/>
          <a:p>
            <a:fld id="{B7000A69-8CD1-4170-B67C-6BEC1FC3DBB2}" type="slidenum">
              <a:rPr kumimoji="1" lang="ja-JP" altLang="en-US" smtClean="0"/>
              <a:t>13</a:t>
            </a:fld>
            <a:endParaRPr kumimoji="1" lang="ja-JP" altLang="en-US"/>
          </a:p>
        </p:txBody>
      </p:sp>
      <p:sp>
        <p:nvSpPr>
          <p:cNvPr id="5" name="タイトル 5">
            <a:extLst>
              <a:ext uri="{FF2B5EF4-FFF2-40B4-BE49-F238E27FC236}">
                <a16:creationId xmlns:a16="http://schemas.microsoft.com/office/drawing/2014/main" id="{8F94BEDE-6037-A362-E040-00BDE485135A}"/>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10</a:t>
            </a:r>
            <a:r>
              <a:rPr lang="ja-JP" altLang="en-US" sz="1800" b="0" dirty="0">
                <a:latin typeface="メイリオ" panose="020B0604030504040204" pitchFamily="50" charset="-128"/>
                <a:ea typeface="メイリオ" panose="020B0604030504040204" pitchFamily="50" charset="-128"/>
              </a:rPr>
              <a:t>　プロジェクト実施による宇宙産業エコシステム構築</a:t>
            </a:r>
          </a:p>
        </p:txBody>
      </p:sp>
      <p:sp>
        <p:nvSpPr>
          <p:cNvPr id="2" name="コンテンツ プレースホルダー 2">
            <a:extLst>
              <a:ext uri="{FF2B5EF4-FFF2-40B4-BE49-F238E27FC236}">
                <a16:creationId xmlns:a16="http://schemas.microsoft.com/office/drawing/2014/main" id="{2253E76D-4464-C12C-530F-6FAD61D44CFE}"/>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本プロジェクトは、県内における人工衛星・サービス産業の活性化にどのように資するかを記載してください。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神奈川県内における宇宙産業エコシステム構築にどのように資するのかについて、記載してください。</a:t>
            </a:r>
          </a:p>
        </p:txBody>
      </p:sp>
      <p:sp>
        <p:nvSpPr>
          <p:cNvPr id="3" name="タイトル 5">
            <a:extLst>
              <a:ext uri="{FF2B5EF4-FFF2-40B4-BE49-F238E27FC236}">
                <a16:creationId xmlns:a16="http://schemas.microsoft.com/office/drawing/2014/main" id="{453C0CFD-2BB9-5677-4F72-6ED880ACF164}"/>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F12BC137-F361-81BB-3CCC-0863C3E5A3CF}"/>
              </a:ext>
            </a:extLst>
          </p:cNvPr>
          <p:cNvSpPr/>
          <p:nvPr/>
        </p:nvSpPr>
        <p:spPr bwMode="gray">
          <a:xfrm>
            <a:off x="3625795" y="0"/>
            <a:ext cx="6280206"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1】</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県内産業の活性化と宇宙産業のエコシステムの循環への効果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30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577076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803E0-303A-0269-2207-EC2CD247DB3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DDAC071D-8F87-0C5B-30F7-B4946CEF694B}"/>
              </a:ext>
            </a:extLst>
          </p:cNvPr>
          <p:cNvSpPr>
            <a:spLocks noGrp="1"/>
          </p:cNvSpPr>
          <p:nvPr>
            <p:ph type="sldNum" sz="quarter" idx="12"/>
          </p:nvPr>
        </p:nvSpPr>
        <p:spPr/>
        <p:txBody>
          <a:bodyPr/>
          <a:lstStyle/>
          <a:p>
            <a:fld id="{B7000A69-8CD1-4170-B67C-6BEC1FC3DBB2}" type="slidenum">
              <a:rPr kumimoji="1" lang="ja-JP" altLang="en-US" smtClean="0"/>
              <a:t>14</a:t>
            </a:fld>
            <a:endParaRPr kumimoji="1" lang="ja-JP" altLang="en-US"/>
          </a:p>
        </p:txBody>
      </p:sp>
      <p:sp>
        <p:nvSpPr>
          <p:cNvPr id="5" name="タイトル 5">
            <a:extLst>
              <a:ext uri="{FF2B5EF4-FFF2-40B4-BE49-F238E27FC236}">
                <a16:creationId xmlns:a16="http://schemas.microsoft.com/office/drawing/2014/main" id="{05B039F3-42A7-FE67-0B8E-A74B8F3294AE}"/>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11</a:t>
            </a:r>
            <a:r>
              <a:rPr lang="ja-JP" altLang="en-US" sz="1800" b="0" dirty="0">
                <a:latin typeface="メイリオ" panose="020B0604030504040204" pitchFamily="50" charset="-128"/>
                <a:ea typeface="メイリオ" panose="020B0604030504040204" pitchFamily="50" charset="-128"/>
              </a:rPr>
              <a:t>　事業化後の計画と県内経済活性化</a:t>
            </a:r>
          </a:p>
        </p:txBody>
      </p:sp>
      <p:sp>
        <p:nvSpPr>
          <p:cNvPr id="2" name="コンテンツ プレースホルダー 2">
            <a:extLst>
              <a:ext uri="{FF2B5EF4-FFF2-40B4-BE49-F238E27FC236}">
                <a16:creationId xmlns:a16="http://schemas.microsoft.com/office/drawing/2014/main" id="{A4CF5EE7-1C06-4F97-2A40-1121C0F0438E}"/>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事業化後の計画が県内経済の活性化にどのように資するのかについて、記載してください。また、下記のいずれかの観点について記載ください。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①県内企業によって製品・サービスが提供されるものとなっているか　</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　　②県内における雇用機会の確保に資するか</a:t>
            </a:r>
          </a:p>
        </p:txBody>
      </p:sp>
      <p:sp>
        <p:nvSpPr>
          <p:cNvPr id="3" name="タイトル 5">
            <a:extLst>
              <a:ext uri="{FF2B5EF4-FFF2-40B4-BE49-F238E27FC236}">
                <a16:creationId xmlns:a16="http://schemas.microsoft.com/office/drawing/2014/main" id="{8DAFF75E-C2B3-6C8A-7C9A-5D708475FCE0}"/>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6817F35B-C1C2-DE07-29AF-D81C5903B657}"/>
              </a:ext>
            </a:extLst>
          </p:cNvPr>
          <p:cNvSpPr/>
          <p:nvPr/>
        </p:nvSpPr>
        <p:spPr bwMode="gray">
          <a:xfrm>
            <a:off x="3625795" y="0"/>
            <a:ext cx="6280206"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1】</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県内産業の活性化と宇宙産業のエコシステムの循環への効果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30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4089140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833C6-6E96-9C72-5B2D-4C455B9AE210}"/>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97F4CBC-AEA1-755C-26C6-DA84E063ED6C}"/>
              </a:ext>
            </a:extLst>
          </p:cNvPr>
          <p:cNvSpPr>
            <a:spLocks noGrp="1"/>
          </p:cNvSpPr>
          <p:nvPr>
            <p:ph type="sldNum" sz="quarter" idx="12"/>
          </p:nvPr>
        </p:nvSpPr>
        <p:spPr/>
        <p:txBody>
          <a:bodyPr/>
          <a:lstStyle/>
          <a:p>
            <a:fld id="{B7000A69-8CD1-4170-B67C-6BEC1FC3DBB2}" type="slidenum">
              <a:rPr kumimoji="1" lang="ja-JP" altLang="en-US" smtClean="0"/>
              <a:t>15</a:t>
            </a:fld>
            <a:endParaRPr kumimoji="1" lang="ja-JP" altLang="en-US"/>
          </a:p>
        </p:txBody>
      </p:sp>
      <p:sp>
        <p:nvSpPr>
          <p:cNvPr id="5" name="タイトル 5">
            <a:extLst>
              <a:ext uri="{FF2B5EF4-FFF2-40B4-BE49-F238E27FC236}">
                <a16:creationId xmlns:a16="http://schemas.microsoft.com/office/drawing/2014/main" id="{8C5076C2-6E03-EBFF-5F1E-94B3564C2958}"/>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12</a:t>
            </a:r>
            <a:r>
              <a:rPr lang="ja-JP" altLang="en-US" sz="1800" b="0" dirty="0">
                <a:latin typeface="メイリオ" panose="020B0604030504040204" pitchFamily="50" charset="-128"/>
                <a:ea typeface="メイリオ" panose="020B0604030504040204" pitchFamily="50" charset="-128"/>
              </a:rPr>
              <a:t>　事業化後の製品・サービス展開・生産性向上</a:t>
            </a:r>
          </a:p>
        </p:txBody>
      </p:sp>
      <p:sp>
        <p:nvSpPr>
          <p:cNvPr id="2" name="コンテンツ プレースホルダー 2">
            <a:extLst>
              <a:ext uri="{FF2B5EF4-FFF2-40B4-BE49-F238E27FC236}">
                <a16:creationId xmlns:a16="http://schemas.microsoft.com/office/drawing/2014/main" id="{83A7B67E-F538-8255-AD41-6ABF9DFAB2F2}"/>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事業化後の製品・サービスが県内企業に広く提供される見込みについて、記載してください。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あわせて、県内企業等の生産性向上等にどのように資するのか、記載してください。</a:t>
            </a:r>
          </a:p>
        </p:txBody>
      </p:sp>
      <p:sp>
        <p:nvSpPr>
          <p:cNvPr id="3" name="タイトル 5">
            <a:extLst>
              <a:ext uri="{FF2B5EF4-FFF2-40B4-BE49-F238E27FC236}">
                <a16:creationId xmlns:a16="http://schemas.microsoft.com/office/drawing/2014/main" id="{4C223477-5344-8CDF-49CC-D12CE3EE07CE}"/>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5580E1F4-2955-3CE0-A825-4985FB0D0C7D}"/>
              </a:ext>
            </a:extLst>
          </p:cNvPr>
          <p:cNvSpPr/>
          <p:nvPr/>
        </p:nvSpPr>
        <p:spPr bwMode="gray">
          <a:xfrm>
            <a:off x="3625795" y="0"/>
            <a:ext cx="6280206"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1】</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県内産業の活性化と宇宙産業のエコシステムの循環への効果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30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4208027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577E4-F14F-8C20-647A-107F76BFA607}"/>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4E1BF9E2-F503-6F5A-D02C-605D75FFE4E2}"/>
              </a:ext>
            </a:extLst>
          </p:cNvPr>
          <p:cNvSpPr>
            <a:spLocks noGrp="1"/>
          </p:cNvSpPr>
          <p:nvPr>
            <p:ph type="sldNum" sz="quarter" idx="12"/>
          </p:nvPr>
        </p:nvSpPr>
        <p:spPr/>
        <p:txBody>
          <a:bodyPr/>
          <a:lstStyle/>
          <a:p>
            <a:fld id="{B7000A69-8CD1-4170-B67C-6BEC1FC3DBB2}" type="slidenum">
              <a:rPr kumimoji="1" lang="ja-JP" altLang="en-US" smtClean="0"/>
              <a:t>16</a:t>
            </a:fld>
            <a:endParaRPr kumimoji="1" lang="ja-JP" altLang="en-US"/>
          </a:p>
        </p:txBody>
      </p:sp>
      <p:sp>
        <p:nvSpPr>
          <p:cNvPr id="5" name="タイトル 5">
            <a:extLst>
              <a:ext uri="{FF2B5EF4-FFF2-40B4-BE49-F238E27FC236}">
                <a16:creationId xmlns:a16="http://schemas.microsoft.com/office/drawing/2014/main" id="{8B88C4ED-CEA2-5CBF-E793-72CB50239FEF}"/>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13</a:t>
            </a:r>
            <a:r>
              <a:rPr lang="ja-JP" altLang="en-US" sz="1800" b="0" dirty="0">
                <a:latin typeface="メイリオ" panose="020B0604030504040204" pitchFamily="50" charset="-128"/>
                <a:ea typeface="メイリオ" panose="020B0604030504040204" pitchFamily="50" charset="-128"/>
              </a:rPr>
              <a:t>　地域課題・社会への貢献（</a:t>
            </a:r>
            <a:r>
              <a:rPr lang="en-US" altLang="ja-JP" sz="1800" b="0" dirty="0">
                <a:latin typeface="メイリオ" panose="020B0604030504040204" pitchFamily="50" charset="-128"/>
                <a:ea typeface="メイリオ" panose="020B0604030504040204" pitchFamily="50" charset="-128"/>
              </a:rPr>
              <a:t>1/2</a:t>
            </a:r>
            <a:r>
              <a:rPr lang="ja-JP" altLang="en-US" sz="1800" b="0" dirty="0">
                <a:latin typeface="メイリオ" panose="020B0604030504040204" pitchFamily="50" charset="-128"/>
                <a:ea typeface="メイリオ" panose="020B0604030504040204" pitchFamily="50" charset="-128"/>
              </a:rPr>
              <a:t>）</a:t>
            </a:r>
          </a:p>
        </p:txBody>
      </p:sp>
      <p:sp>
        <p:nvSpPr>
          <p:cNvPr id="2" name="コンテンツ プレースホルダー 2">
            <a:extLst>
              <a:ext uri="{FF2B5EF4-FFF2-40B4-BE49-F238E27FC236}">
                <a16:creationId xmlns:a16="http://schemas.microsoft.com/office/drawing/2014/main" id="{B1DC3100-17D8-B1C6-8905-C413B07A6964}"/>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本プロジェクトが神奈川県の地域課題解決に対して、どのように資するかを記載してください。</a:t>
            </a:r>
          </a:p>
        </p:txBody>
      </p:sp>
      <p:sp>
        <p:nvSpPr>
          <p:cNvPr id="3" name="タイトル 5">
            <a:extLst>
              <a:ext uri="{FF2B5EF4-FFF2-40B4-BE49-F238E27FC236}">
                <a16:creationId xmlns:a16="http://schemas.microsoft.com/office/drawing/2014/main" id="{5FC6212A-CC25-8EB9-0224-F13F825DC9CA}"/>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DC661F0F-93C9-93B0-0270-808B2C23CB2F}"/>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地域課題・社会への貢献度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2587176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956C05-BCEF-4C43-C71E-338949AFB146}"/>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F819F89F-7533-12CB-60DB-BC7CFA7A171C}"/>
              </a:ext>
            </a:extLst>
          </p:cNvPr>
          <p:cNvSpPr>
            <a:spLocks noGrp="1"/>
          </p:cNvSpPr>
          <p:nvPr>
            <p:ph type="sldNum" sz="quarter" idx="12"/>
          </p:nvPr>
        </p:nvSpPr>
        <p:spPr/>
        <p:txBody>
          <a:bodyPr/>
          <a:lstStyle/>
          <a:p>
            <a:fld id="{B7000A69-8CD1-4170-B67C-6BEC1FC3DBB2}" type="slidenum">
              <a:rPr kumimoji="1" lang="ja-JP" altLang="en-US" smtClean="0"/>
              <a:t>17</a:t>
            </a:fld>
            <a:endParaRPr kumimoji="1" lang="ja-JP" altLang="en-US"/>
          </a:p>
        </p:txBody>
      </p:sp>
      <p:sp>
        <p:nvSpPr>
          <p:cNvPr id="5" name="タイトル 5">
            <a:extLst>
              <a:ext uri="{FF2B5EF4-FFF2-40B4-BE49-F238E27FC236}">
                <a16:creationId xmlns:a16="http://schemas.microsoft.com/office/drawing/2014/main" id="{53B5ED8B-896A-1608-D054-2B62525457F5}"/>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14</a:t>
            </a:r>
            <a:r>
              <a:rPr lang="ja-JP" altLang="en-US" sz="1800" b="0" dirty="0">
                <a:latin typeface="メイリオ" panose="020B0604030504040204" pitchFamily="50" charset="-128"/>
                <a:ea typeface="メイリオ" panose="020B0604030504040204" pitchFamily="50" charset="-128"/>
              </a:rPr>
              <a:t>　地域課題・社会への貢献（</a:t>
            </a:r>
            <a:r>
              <a:rPr lang="en-US" altLang="ja-JP" sz="1800" b="0" dirty="0">
                <a:latin typeface="メイリオ" panose="020B0604030504040204" pitchFamily="50" charset="-128"/>
                <a:ea typeface="メイリオ" panose="020B0604030504040204" pitchFamily="50" charset="-128"/>
              </a:rPr>
              <a:t>2/2</a:t>
            </a:r>
            <a:r>
              <a:rPr lang="ja-JP" altLang="en-US" sz="1800" b="0" dirty="0">
                <a:latin typeface="メイリオ" panose="020B0604030504040204" pitchFamily="50" charset="-128"/>
                <a:ea typeface="メイリオ" panose="020B0604030504040204" pitchFamily="50" charset="-128"/>
              </a:rPr>
              <a:t>）</a:t>
            </a:r>
          </a:p>
        </p:txBody>
      </p:sp>
      <p:sp>
        <p:nvSpPr>
          <p:cNvPr id="2" name="コンテンツ プレースホルダー 2">
            <a:extLst>
              <a:ext uri="{FF2B5EF4-FFF2-40B4-BE49-F238E27FC236}">
                <a16:creationId xmlns:a16="http://schemas.microsoft.com/office/drawing/2014/main" id="{3C560179-9AFB-3627-B414-D1FC9043A819}"/>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社会への貢献に対してどのような効果が期待できるかを記載してください。</a:t>
            </a:r>
          </a:p>
        </p:txBody>
      </p:sp>
      <p:sp>
        <p:nvSpPr>
          <p:cNvPr id="3" name="タイトル 5">
            <a:extLst>
              <a:ext uri="{FF2B5EF4-FFF2-40B4-BE49-F238E27FC236}">
                <a16:creationId xmlns:a16="http://schemas.microsoft.com/office/drawing/2014/main" id="{819239DE-9146-0B98-05C2-2ED761803CE3}"/>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0FE28A4E-0EBC-96D3-4DDF-22A40A5CFC92}"/>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地域課題・社会への貢献度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4023466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4141755502"/>
              </p:ext>
            </p:extLst>
          </p:nvPr>
        </p:nvGraphicFramePr>
        <p:xfrm>
          <a:off x="217205" y="647829"/>
          <a:ext cx="9471589" cy="5455256"/>
        </p:xfrm>
        <a:graphic>
          <a:graphicData uri="http://schemas.openxmlformats.org/drawingml/2006/table">
            <a:tbl>
              <a:tblPr firstCol="1" bandRow="1">
                <a:tableStyleId>{5C22544A-7EE6-4342-B048-85BDC9FD1C3A}</a:tableStyleId>
              </a:tblPr>
              <a:tblGrid>
                <a:gridCol w="1304060">
                  <a:extLst>
                    <a:ext uri="{9D8B030D-6E8A-4147-A177-3AD203B41FA5}">
                      <a16:colId xmlns:a16="http://schemas.microsoft.com/office/drawing/2014/main" val="3755051840"/>
                    </a:ext>
                  </a:extLst>
                </a:gridCol>
                <a:gridCol w="1891267">
                  <a:extLst>
                    <a:ext uri="{9D8B030D-6E8A-4147-A177-3AD203B41FA5}">
                      <a16:colId xmlns:a16="http://schemas.microsoft.com/office/drawing/2014/main" val="2517789816"/>
                    </a:ext>
                  </a:extLst>
                </a:gridCol>
                <a:gridCol w="6276262">
                  <a:extLst>
                    <a:ext uri="{9D8B030D-6E8A-4147-A177-3AD203B41FA5}">
                      <a16:colId xmlns:a16="http://schemas.microsoft.com/office/drawing/2014/main" val="180329341"/>
                    </a:ext>
                  </a:extLst>
                </a:gridCol>
              </a:tblGrid>
              <a:tr h="367746">
                <a:tc>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名称又は商号</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4177066347"/>
                  </a:ext>
                </a:extLst>
              </a:tr>
              <a:tr h="367746">
                <a:tc rowSpan="2">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所在地</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a:txBody>
                    <a:bodyPr/>
                    <a:lstStyle/>
                    <a:p>
                      <a:pPr algn="l">
                        <a:spcAft>
                          <a:spcPts val="0"/>
                        </a:spcAft>
                      </a:pPr>
                      <a:r>
                        <a:rPr lang="ja-JP" sz="1000" kern="100" dirty="0">
                          <a:effectLst/>
                          <a:latin typeface="メイリオ" panose="020B0604030504040204" pitchFamily="50" charset="-128"/>
                          <a:ea typeface="メイリオ" panose="020B0604030504040204" pitchFamily="50" charset="-128"/>
                        </a:rPr>
                        <a:t>本社等</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a:txBody>
                    <a:bodyPr/>
                    <a:lstStyle/>
                    <a:p>
                      <a:pPr algn="l">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extLst>
                  <a:ext uri="{0D108BD9-81ED-4DB2-BD59-A6C34878D82A}">
                    <a16:rowId xmlns:a16="http://schemas.microsoft.com/office/drawing/2014/main" val="2563263557"/>
                  </a:ext>
                </a:extLst>
              </a:tr>
              <a:tr h="898432">
                <a:tc vMerge="1">
                  <a:txBody>
                    <a:bodyPr/>
                    <a:lstStyle/>
                    <a:p>
                      <a:endParaRPr kumimoji="1" lang="ja-JP" altLang="en-US"/>
                    </a:p>
                  </a:txBody>
                  <a:tcPr/>
                </a:tc>
                <a:tc>
                  <a:txBody>
                    <a:bodyPr/>
                    <a:lstStyle/>
                    <a:p>
                      <a:pPr algn="l">
                        <a:spcAft>
                          <a:spcPts val="0"/>
                        </a:spcAft>
                      </a:pPr>
                      <a:r>
                        <a:rPr lang="ja-JP" altLang="en-US" sz="1000" kern="0" spc="5" dirty="0">
                          <a:effectLst/>
                          <a:latin typeface="メイリオ" panose="020B0604030504040204" pitchFamily="50" charset="-128"/>
                          <a:ea typeface="メイリオ" panose="020B0604030504040204" pitchFamily="50" charset="-128"/>
                        </a:rPr>
                        <a:t>プロジェクトを推進</a:t>
                      </a:r>
                      <a:r>
                        <a:rPr lang="ja-JP" altLang="ja-JP" sz="1000" kern="0" spc="5" dirty="0">
                          <a:effectLst/>
                          <a:latin typeface="メイリオ" panose="020B0604030504040204" pitchFamily="50" charset="-128"/>
                          <a:ea typeface="メイリオ" panose="020B0604030504040204" pitchFamily="50" charset="-128"/>
                        </a:rPr>
                        <a:t>する支社等</a:t>
                      </a:r>
                      <a:r>
                        <a:rPr lang="ja-JP" sz="1000" kern="0" dirty="0">
                          <a:effectLst/>
                          <a:latin typeface="メイリオ" panose="020B0604030504040204" pitchFamily="50" charset="-128"/>
                          <a:ea typeface="メイリオ" panose="020B0604030504040204" pitchFamily="50" charset="-128"/>
                        </a:rPr>
                        <a:t>（上記と異なる場合に記載）</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a:txBody>
                    <a:bodyPr/>
                    <a:lstStyle/>
                    <a:p>
                      <a:pPr algn="l">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extLst>
                  <a:ext uri="{0D108BD9-81ED-4DB2-BD59-A6C34878D82A}">
                    <a16:rowId xmlns:a16="http://schemas.microsoft.com/office/drawing/2014/main" val="1509027577"/>
                  </a:ext>
                </a:extLst>
              </a:tr>
              <a:tr h="367746">
                <a:tc>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創業（設立）年</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1173698478"/>
                  </a:ext>
                </a:extLst>
              </a:tr>
              <a:tr h="367746">
                <a:tc>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資本金等</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529622176"/>
                  </a:ext>
                </a:extLst>
              </a:tr>
              <a:tr h="367746">
                <a:tc>
                  <a:txBody>
                    <a:bodyPr/>
                    <a:lstStyle/>
                    <a:p>
                      <a:pPr algn="just">
                        <a:spcAft>
                          <a:spcPts val="0"/>
                        </a:spcAft>
                      </a:pPr>
                      <a:r>
                        <a:rPr lang="ja-JP" sz="1000" kern="100">
                          <a:effectLst/>
                          <a:latin typeface="メイリオ" panose="020B0604030504040204" pitchFamily="50" charset="-128"/>
                          <a:ea typeface="メイリオ" panose="020B0604030504040204" pitchFamily="50" charset="-128"/>
                        </a:rPr>
                        <a:t>前期年間売上</a:t>
                      </a:r>
                      <a:endParaRPr lang="ja-JP" sz="10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a:effectLst/>
                          <a:latin typeface="メイリオ" panose="020B0604030504040204" pitchFamily="50" charset="-128"/>
                          <a:ea typeface="メイリオ" panose="020B0604030504040204" pitchFamily="50" charset="-128"/>
                        </a:rPr>
                        <a:t>　　　　　</a:t>
                      </a:r>
                      <a:r>
                        <a:rPr lang="ja-JP" sz="1000" kern="100" dirty="0">
                          <a:effectLst/>
                          <a:latin typeface="メイリオ" panose="020B0604030504040204" pitchFamily="50" charset="-128"/>
                          <a:ea typeface="メイリオ" panose="020B0604030504040204" pitchFamily="50" charset="-128"/>
                        </a:rPr>
                        <a:t>千円</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3701150797"/>
                  </a:ext>
                </a:extLst>
              </a:tr>
              <a:tr h="367746">
                <a:tc>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常勤従業員数</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ja-JP" altLang="en-US" sz="1000" kern="100" dirty="0">
                          <a:effectLst/>
                          <a:latin typeface="メイリオ" panose="020B0604030504040204" pitchFamily="50" charset="-128"/>
                          <a:ea typeface="メイリオ" panose="020B0604030504040204" pitchFamily="50" charset="-128"/>
                        </a:rPr>
                        <a:t>　　　　　</a:t>
                      </a:r>
                      <a:r>
                        <a:rPr lang="ja-JP" sz="1000" kern="100" dirty="0">
                          <a:effectLst/>
                          <a:latin typeface="メイリオ" panose="020B0604030504040204" pitchFamily="50" charset="-128"/>
                          <a:ea typeface="メイリオ" panose="020B0604030504040204" pitchFamily="50" charset="-128"/>
                        </a:rPr>
                        <a:t>人</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hMerge="1">
                  <a:txBody>
                    <a:bodyPr/>
                    <a:lstStyle/>
                    <a:p>
                      <a:endParaRPr kumimoji="1" lang="ja-JP" altLang="en-US"/>
                    </a:p>
                  </a:txBody>
                  <a:tcPr/>
                </a:tc>
                <a:extLst>
                  <a:ext uri="{0D108BD9-81ED-4DB2-BD59-A6C34878D82A}">
                    <a16:rowId xmlns:a16="http://schemas.microsoft.com/office/drawing/2014/main" val="1347388183"/>
                  </a:ext>
                </a:extLst>
              </a:tr>
              <a:tr h="871897">
                <a:tc>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業務内容</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ja-JP" sz="900" i="1" kern="100" dirty="0">
                          <a:solidFill>
                            <a:srgbClr val="FF0000"/>
                          </a:solidFill>
                          <a:effectLst/>
                          <a:latin typeface="メイリオ" panose="020B0604030504040204" pitchFamily="50" charset="-128"/>
                          <a:ea typeface="メイリオ" panose="020B0604030504040204" pitchFamily="50" charset="-128"/>
                        </a:rPr>
                        <a:t>※ </a:t>
                      </a:r>
                      <a:r>
                        <a:rPr lang="ja-JP" altLang="en-US" sz="900" i="1" kern="100" dirty="0">
                          <a:solidFill>
                            <a:srgbClr val="FF0000"/>
                          </a:solidFill>
                          <a:effectLst/>
                          <a:latin typeface="メイリオ" panose="020B0604030504040204" pitchFamily="50" charset="-128"/>
                          <a:ea typeface="メイリオ" panose="020B0604030504040204" pitchFamily="50" charset="-128"/>
                        </a:rPr>
                        <a:t>プロジェクト</a:t>
                      </a:r>
                      <a:r>
                        <a:rPr lang="ja-JP" sz="900" i="1" kern="100" dirty="0">
                          <a:solidFill>
                            <a:srgbClr val="FF0000"/>
                          </a:solidFill>
                          <a:effectLst/>
                          <a:latin typeface="メイリオ" panose="020B0604030504040204" pitchFamily="50" charset="-128"/>
                          <a:ea typeface="メイリオ" panose="020B0604030504040204" pitchFamily="50" charset="-128"/>
                        </a:rPr>
                        <a:t>に関連する業務内容は特記してください。</a:t>
                      </a:r>
                    </a:p>
                    <a:p>
                      <a:pPr algn="l">
                        <a:spcAft>
                          <a:spcPts val="0"/>
                        </a:spcAft>
                      </a:pPr>
                      <a:endParaRPr lang="en-US" altLang="ja-JP" sz="1000" kern="100" dirty="0">
                        <a:effectLst/>
                        <a:latin typeface="メイリオ" panose="020B0604030504040204" pitchFamily="50" charset="-128"/>
                        <a:ea typeface="メイリオ" panose="020B0604030504040204" pitchFamily="50" charset="-128"/>
                        <a:cs typeface="+mn-cs"/>
                      </a:endParaRPr>
                    </a:p>
                    <a:p>
                      <a:pPr algn="l">
                        <a:spcAft>
                          <a:spcPts val="0"/>
                        </a:spcAft>
                      </a:pP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3184886584"/>
                  </a:ext>
                </a:extLst>
              </a:tr>
              <a:tr h="1110705">
                <a:tc>
                  <a:txBody>
                    <a:bodyPr/>
                    <a:lstStyle/>
                    <a:p>
                      <a:pPr algn="just">
                        <a:spcAft>
                          <a:spcPts val="0"/>
                        </a:spcAft>
                      </a:pPr>
                      <a:r>
                        <a:rPr lang="ja-JP" altLang="en-US" sz="1000" kern="100" dirty="0">
                          <a:effectLst/>
                          <a:latin typeface="メイリオ" panose="020B0604030504040204" pitchFamily="50" charset="-128"/>
                          <a:ea typeface="メイリオ" panose="020B0604030504040204" pitchFamily="50" charset="-128"/>
                        </a:rPr>
                        <a:t>公的助成等</a:t>
                      </a:r>
                      <a:r>
                        <a:rPr lang="ja-JP" sz="1000" kern="100" dirty="0">
                          <a:effectLst/>
                          <a:latin typeface="メイリオ" panose="020B0604030504040204" pitchFamily="50" charset="-128"/>
                          <a:ea typeface="メイリオ" panose="020B0604030504040204" pitchFamily="50" charset="-128"/>
                        </a:rPr>
                        <a:t>の実績</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i="1" kern="100" dirty="0">
                          <a:solidFill>
                            <a:srgbClr val="FF0000"/>
                          </a:solidFill>
                          <a:effectLst/>
                          <a:latin typeface="メイリオ" panose="020B0604030504040204" pitchFamily="50" charset="-128"/>
                          <a:ea typeface="メイリオ" panose="020B0604030504040204" pitchFamily="50" charset="-128"/>
                        </a:rPr>
                        <a:t>※</a:t>
                      </a:r>
                      <a:r>
                        <a:rPr lang="ja-JP" altLang="en-US" sz="900" i="1" kern="100" baseline="0" dirty="0">
                          <a:solidFill>
                            <a:srgbClr val="FF0000"/>
                          </a:solidFill>
                          <a:effectLst/>
                          <a:latin typeface="メイリオ" panose="020B0604030504040204" pitchFamily="50" charset="-128"/>
                          <a:ea typeface="メイリオ" panose="020B0604030504040204" pitchFamily="50" charset="-128"/>
                        </a:rPr>
                        <a:t> </a:t>
                      </a:r>
                      <a:r>
                        <a:rPr lang="ja-JP" altLang="en-US" sz="900" i="1" kern="100" dirty="0">
                          <a:solidFill>
                            <a:srgbClr val="FF0000"/>
                          </a:solidFill>
                          <a:effectLst/>
                          <a:latin typeface="メイリオ" panose="020B0604030504040204" pitchFamily="50" charset="-128"/>
                          <a:ea typeface="メイリオ" panose="020B0604030504040204" pitchFamily="50" charset="-128"/>
                        </a:rPr>
                        <a:t>３年以内に事業再構築等に係る補助金、委託料などを受けた実績（事業名称・実施機関・期間・金額・現在の状況）を記載してください。</a:t>
                      </a:r>
                      <a:endParaRPr lang="en-US" altLang="ja-JP" sz="900" i="1" kern="100" dirty="0">
                        <a:solidFill>
                          <a:srgbClr val="FF0000"/>
                        </a:solidFill>
                        <a:effectLst/>
                        <a:latin typeface="メイリオ" panose="020B0604030504040204" pitchFamily="50" charset="-128"/>
                        <a:ea typeface="メイリオ"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i="1" kern="100" dirty="0">
                          <a:solidFill>
                            <a:srgbClr val="FF0000"/>
                          </a:solidFill>
                          <a:effectLst/>
                          <a:latin typeface="メイリオ" panose="020B0604030504040204" pitchFamily="50" charset="-128"/>
                          <a:ea typeface="メイリオ" panose="020B0604030504040204" pitchFamily="50" charset="-128"/>
                        </a:rPr>
                        <a:t>また、令和８年度の申請状況（新規申請予定の案件を含む）も記載してください。</a:t>
                      </a:r>
                      <a:endParaRPr lang="en-US" altLang="ja-JP" sz="1000" kern="100" dirty="0">
                        <a:effectLst/>
                        <a:latin typeface="メイリオ" panose="020B0604030504040204" pitchFamily="50" charset="-128"/>
                        <a:ea typeface="メイリオ" panose="020B0604030504040204" pitchFamily="50" charset="-128"/>
                        <a:cs typeface="+mn-cs"/>
                      </a:endParaRPr>
                    </a:p>
                    <a:p>
                      <a:pPr algn="l">
                        <a:spcAft>
                          <a:spcPts val="0"/>
                        </a:spcAft>
                      </a:pPr>
                      <a:endParaRPr lang="en-US" alt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l">
                        <a:spcAft>
                          <a:spcPts val="0"/>
                        </a:spcAft>
                      </a:pP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11604220"/>
                  </a:ext>
                </a:extLst>
              </a:tr>
              <a:tr h="367746">
                <a:tc>
                  <a:txBody>
                    <a:bodyPr/>
                    <a:lstStyle/>
                    <a:p>
                      <a:pPr algn="just">
                        <a:spcAft>
                          <a:spcPts val="0"/>
                        </a:spcAft>
                      </a:pPr>
                      <a:r>
                        <a:rPr lang="ja-JP" sz="1000" kern="100" dirty="0">
                          <a:effectLst/>
                          <a:latin typeface="メイリオ" panose="020B0604030504040204" pitchFamily="50" charset="-128"/>
                          <a:ea typeface="メイリオ" panose="020B0604030504040204" pitchFamily="50" charset="-128"/>
                        </a:rPr>
                        <a:t>その他特記事項</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nchor="ctr"/>
                </a:tc>
                <a:tc gridSpan="2">
                  <a:txBody>
                    <a:bodyPr/>
                    <a:lstStyle/>
                    <a:p>
                      <a:pPr algn="l">
                        <a:spcAft>
                          <a:spcPts val="0"/>
                        </a:spcAft>
                      </a:pPr>
                      <a:r>
                        <a:rPr lang="en-US" sz="1000" kern="100" dirty="0">
                          <a:effectLst/>
                          <a:latin typeface="メイリオ" panose="020B0604030504040204" pitchFamily="50" charset="-128"/>
                          <a:ea typeface="メイリオ" panose="020B0604030504040204" pitchFamily="50" charset="-128"/>
                        </a:rPr>
                        <a:t> </a:t>
                      </a:r>
                      <a:endParaRPr lang="ja-JP" sz="10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29408" marR="29408" marT="29408" marB="29408"/>
                </a:tc>
                <a:tc hMerge="1">
                  <a:txBody>
                    <a:bodyPr/>
                    <a:lstStyle/>
                    <a:p>
                      <a:endParaRPr kumimoji="1" lang="ja-JP" altLang="en-US"/>
                    </a:p>
                  </a:txBody>
                  <a:tcPr/>
                </a:tc>
                <a:extLst>
                  <a:ext uri="{0D108BD9-81ED-4DB2-BD59-A6C34878D82A}">
                    <a16:rowId xmlns:a16="http://schemas.microsoft.com/office/drawing/2014/main" val="2129855819"/>
                  </a:ext>
                </a:extLst>
              </a:tr>
            </a:tbl>
          </a:graphicData>
        </a:graphic>
      </p:graphicFrame>
      <p:sp>
        <p:nvSpPr>
          <p:cNvPr id="5" name="タイトル 5">
            <a:extLst>
              <a:ext uri="{FF2B5EF4-FFF2-40B4-BE49-F238E27FC236}">
                <a16:creationId xmlns:a16="http://schemas.microsoft.com/office/drawing/2014/main" id="{0980523A-6354-47BD-A9B3-9A14F41E64A7}"/>
              </a:ext>
            </a:extLst>
          </p:cNvPr>
          <p:cNvSpPr txBox="1">
            <a:spLocks/>
          </p:cNvSpPr>
          <p:nvPr/>
        </p:nvSpPr>
        <p:spPr bwMode="gray">
          <a:xfrm>
            <a:off x="87922"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団体・企業概要書</a:t>
            </a:r>
            <a:r>
              <a:rPr lang="en-US" altLang="ja-JP" sz="1800" b="0" dirty="0">
                <a:solidFill>
                  <a:schemeClr val="accent3"/>
                </a:solidFill>
                <a:latin typeface="メイリオ" panose="020B0604030504040204" pitchFamily="50" charset="-128"/>
                <a:ea typeface="メイリオ" panose="020B0604030504040204" pitchFamily="50" charset="-128"/>
              </a:rPr>
              <a:t>【</a:t>
            </a:r>
            <a:r>
              <a:rPr lang="ja-JP" altLang="en-US" sz="1800" b="0" dirty="0">
                <a:solidFill>
                  <a:schemeClr val="accent3"/>
                </a:solidFill>
                <a:latin typeface="メイリオ" panose="020B0604030504040204" pitchFamily="50" charset="-128"/>
                <a:ea typeface="メイリオ" panose="020B0604030504040204" pitchFamily="50" charset="-128"/>
              </a:rPr>
              <a:t>１団体・企業につき２枚以内</a:t>
            </a:r>
            <a:r>
              <a:rPr lang="en-US" altLang="ja-JP" sz="1800" b="0" dirty="0">
                <a:solidFill>
                  <a:schemeClr val="accent3"/>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10944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8D305581-9540-3F40-2CC7-5C5A1C78E85A}"/>
              </a:ext>
            </a:extLst>
          </p:cNvPr>
          <p:cNvSpPr>
            <a:spLocks noGrp="1"/>
          </p:cNvSpPr>
          <p:nvPr>
            <p:ph type="sldNum" sz="quarter" idx="12"/>
          </p:nvPr>
        </p:nvSpPr>
        <p:spPr/>
        <p:txBody>
          <a:bodyPr/>
          <a:lstStyle/>
          <a:p>
            <a:fld id="{B7000A69-8CD1-4170-B67C-6BEC1FC3DBB2}" type="slidenum">
              <a:rPr kumimoji="1" lang="ja-JP" altLang="en-US" smtClean="0"/>
              <a:t>3</a:t>
            </a:fld>
            <a:endParaRPr kumimoji="1" lang="ja-JP" altLang="en-US"/>
          </a:p>
        </p:txBody>
      </p:sp>
      <p:sp>
        <p:nvSpPr>
          <p:cNvPr id="5" name="タイトル 5">
            <a:extLst>
              <a:ext uri="{FF2B5EF4-FFF2-40B4-BE49-F238E27FC236}">
                <a16:creationId xmlns:a16="http://schemas.microsoft.com/office/drawing/2014/main" id="{D7D9ECFA-BF11-9E05-5031-BBBD5F359201}"/>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1</a:t>
            </a:r>
            <a:r>
              <a:rPr lang="ja-JP" altLang="en-US" sz="1800" b="0" dirty="0">
                <a:latin typeface="メイリオ" panose="020B0604030504040204" pitchFamily="50" charset="-128"/>
                <a:ea typeface="メイリオ" panose="020B0604030504040204" pitchFamily="50" charset="-128"/>
              </a:rPr>
              <a:t>　本プロジェクトで解決すべき課題</a:t>
            </a:r>
            <a:r>
              <a:rPr lang="en-US" altLang="ja-JP" sz="1800" b="0" dirty="0">
                <a:latin typeface="メイリオ" panose="020B0604030504040204" pitchFamily="50" charset="-128"/>
                <a:ea typeface="メイリオ" panose="020B0604030504040204" pitchFamily="50" charset="-128"/>
              </a:rPr>
              <a:t>/</a:t>
            </a:r>
            <a:r>
              <a:rPr lang="ja-JP" altLang="en-US" sz="1800" b="0" dirty="0">
                <a:latin typeface="メイリオ" panose="020B0604030504040204" pitchFamily="50" charset="-128"/>
                <a:ea typeface="メイリオ" panose="020B0604030504040204" pitchFamily="50" charset="-128"/>
              </a:rPr>
              <a:t>市場ニーズ</a:t>
            </a:r>
          </a:p>
        </p:txBody>
      </p:sp>
      <p:sp>
        <p:nvSpPr>
          <p:cNvPr id="11" name="タイトル 5">
            <a:extLst>
              <a:ext uri="{FF2B5EF4-FFF2-40B4-BE49-F238E27FC236}">
                <a16:creationId xmlns:a16="http://schemas.microsoft.com/office/drawing/2014/main" id="{71AC9ABF-9DE2-C418-78E6-B54CE558E198}"/>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12" name="コンテンツ プレースホルダー 2">
            <a:extLst>
              <a:ext uri="{FF2B5EF4-FFF2-40B4-BE49-F238E27FC236}">
                <a16:creationId xmlns:a16="http://schemas.microsoft.com/office/drawing/2014/main" id="{4E03EEE9-E0E7-1F37-09D5-A515400CC746}"/>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貴社の事業背景となる、解決すべき社会課題や顧客・ユーザーのニーズについて、その背景を含め、課題認識を記載してください。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a:extLst>
              <a:ext uri="{FF2B5EF4-FFF2-40B4-BE49-F238E27FC236}">
                <a16:creationId xmlns:a16="http://schemas.microsoft.com/office/drawing/2014/main" id="{81F64550-24CE-F471-83B4-251D5D5DC193}"/>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3】</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イノベーション性・技術的妥当性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10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1545186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E98DD-6009-D0B5-1D84-0C8D9FD7D3B5}"/>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09D2DA2D-D3A3-BBDF-EEF5-C4C643333B1A}"/>
              </a:ext>
            </a:extLst>
          </p:cNvPr>
          <p:cNvSpPr>
            <a:spLocks noGrp="1"/>
          </p:cNvSpPr>
          <p:nvPr>
            <p:ph type="sldNum" sz="quarter" idx="12"/>
          </p:nvPr>
        </p:nvSpPr>
        <p:spPr/>
        <p:txBody>
          <a:bodyPr/>
          <a:lstStyle/>
          <a:p>
            <a:fld id="{B7000A69-8CD1-4170-B67C-6BEC1FC3DBB2}" type="slidenum">
              <a:rPr kumimoji="1" lang="ja-JP" altLang="en-US" smtClean="0"/>
              <a:t>4</a:t>
            </a:fld>
            <a:endParaRPr kumimoji="1" lang="ja-JP" altLang="en-US"/>
          </a:p>
        </p:txBody>
      </p:sp>
      <p:sp>
        <p:nvSpPr>
          <p:cNvPr id="5" name="タイトル 5">
            <a:extLst>
              <a:ext uri="{FF2B5EF4-FFF2-40B4-BE49-F238E27FC236}">
                <a16:creationId xmlns:a16="http://schemas.microsoft.com/office/drawing/2014/main" id="{41D95FC9-32A3-A5F4-57DF-C7713AFD3941}"/>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2</a:t>
            </a:r>
            <a:r>
              <a:rPr lang="ja-JP" altLang="en-US" sz="1800" b="0" dirty="0">
                <a:latin typeface="メイリオ" panose="020B0604030504040204" pitchFamily="50" charset="-128"/>
                <a:ea typeface="メイリオ" panose="020B0604030504040204" pitchFamily="50" charset="-128"/>
              </a:rPr>
              <a:t>　課題の解決策（衛星データ活用の重要性・独自性）</a:t>
            </a:r>
          </a:p>
        </p:txBody>
      </p:sp>
      <p:sp>
        <p:nvSpPr>
          <p:cNvPr id="3" name="コンテンツ プレースホルダー 2">
            <a:extLst>
              <a:ext uri="{FF2B5EF4-FFF2-40B4-BE49-F238E27FC236}">
                <a16:creationId xmlns:a16="http://schemas.microsoft.com/office/drawing/2014/main" id="{9B7C8B5D-443E-1046-1507-8D8C91B5C4F0}"/>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様式２ー１の</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課題解決の方法を、具体的に記載してください。</a:t>
            </a: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あわせて、衛星データの活用が必要なのか、記載してください。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提案内容の新規性・独自性について記載してください。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タイトル 5">
            <a:extLst>
              <a:ext uri="{FF2B5EF4-FFF2-40B4-BE49-F238E27FC236}">
                <a16:creationId xmlns:a16="http://schemas.microsoft.com/office/drawing/2014/main" id="{28BF13B6-834F-1102-0DD4-3AF3D6D67EB5}"/>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075FCBBB-F19E-F3FC-EE19-FD7BC85BC2AB}"/>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3】</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イノベーション性・技術的妥当性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10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2323548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DA6831-26D2-D4F7-8481-5D02031BB3C7}"/>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F2B0BC1-EDCA-BAEF-8E56-A6243A59D702}"/>
              </a:ext>
            </a:extLst>
          </p:cNvPr>
          <p:cNvSpPr>
            <a:spLocks noGrp="1"/>
          </p:cNvSpPr>
          <p:nvPr>
            <p:ph type="sldNum" sz="quarter" idx="12"/>
          </p:nvPr>
        </p:nvSpPr>
        <p:spPr/>
        <p:txBody>
          <a:bodyPr/>
          <a:lstStyle/>
          <a:p>
            <a:fld id="{B7000A69-8CD1-4170-B67C-6BEC1FC3DBB2}" type="slidenum">
              <a:rPr kumimoji="1" lang="ja-JP" altLang="en-US" smtClean="0"/>
              <a:t>5</a:t>
            </a:fld>
            <a:endParaRPr kumimoji="1" lang="ja-JP" altLang="en-US"/>
          </a:p>
        </p:txBody>
      </p:sp>
      <p:sp>
        <p:nvSpPr>
          <p:cNvPr id="5" name="タイトル 5">
            <a:extLst>
              <a:ext uri="{FF2B5EF4-FFF2-40B4-BE49-F238E27FC236}">
                <a16:creationId xmlns:a16="http://schemas.microsoft.com/office/drawing/2014/main" id="{BE392D46-EB82-456A-3CD8-4BC2EE315793}"/>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3</a:t>
            </a:r>
            <a:r>
              <a:rPr lang="ja-JP" altLang="en-US" sz="1800" b="0" dirty="0">
                <a:latin typeface="メイリオ" panose="020B0604030504040204" pitchFamily="50" charset="-128"/>
                <a:ea typeface="メイリオ" panose="020B0604030504040204" pitchFamily="50" charset="-128"/>
              </a:rPr>
              <a:t>　本プロジェクトの目的（仮説検証・技術実証等）</a:t>
            </a:r>
          </a:p>
        </p:txBody>
      </p:sp>
      <p:sp>
        <p:nvSpPr>
          <p:cNvPr id="2" name="コンテンツ プレースホルダー 2">
            <a:extLst>
              <a:ext uri="{FF2B5EF4-FFF2-40B4-BE49-F238E27FC236}">
                <a16:creationId xmlns:a16="http://schemas.microsoft.com/office/drawing/2014/main" id="{91FA3114-6EA4-8963-8C06-6097660CD432}"/>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本プロジェクトの実証目的、検証したい仮説を明確に記載してください。</a:t>
            </a:r>
          </a:p>
        </p:txBody>
      </p:sp>
      <p:sp>
        <p:nvSpPr>
          <p:cNvPr id="3" name="タイトル 5">
            <a:extLst>
              <a:ext uri="{FF2B5EF4-FFF2-40B4-BE49-F238E27FC236}">
                <a16:creationId xmlns:a16="http://schemas.microsoft.com/office/drawing/2014/main" id="{E7853487-C67B-8C00-457B-4EC263B7D6FA}"/>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8" name="正方形/長方形 7">
            <a:extLst>
              <a:ext uri="{FF2B5EF4-FFF2-40B4-BE49-F238E27FC236}">
                <a16:creationId xmlns:a16="http://schemas.microsoft.com/office/drawing/2014/main" id="{B2D33056-A88B-6770-326F-79F55FD07C6A}"/>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4】</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プロジェクトの実行可能性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2564759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B4A0AB-7565-C500-6A88-C03B851AD02E}"/>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165AB90F-16AF-DAE7-7942-27DD3F62B2C5}"/>
              </a:ext>
            </a:extLst>
          </p:cNvPr>
          <p:cNvSpPr>
            <a:spLocks noGrp="1"/>
          </p:cNvSpPr>
          <p:nvPr>
            <p:ph type="sldNum" sz="quarter" idx="12"/>
          </p:nvPr>
        </p:nvSpPr>
        <p:spPr/>
        <p:txBody>
          <a:bodyPr/>
          <a:lstStyle/>
          <a:p>
            <a:fld id="{B7000A69-8CD1-4170-B67C-6BEC1FC3DBB2}" type="slidenum">
              <a:rPr kumimoji="1" lang="ja-JP" altLang="en-US" smtClean="0"/>
              <a:t>6</a:t>
            </a:fld>
            <a:endParaRPr kumimoji="1" lang="ja-JP" altLang="en-US"/>
          </a:p>
        </p:txBody>
      </p:sp>
      <p:sp>
        <p:nvSpPr>
          <p:cNvPr id="5" name="タイトル 5">
            <a:extLst>
              <a:ext uri="{FF2B5EF4-FFF2-40B4-BE49-F238E27FC236}">
                <a16:creationId xmlns:a16="http://schemas.microsoft.com/office/drawing/2014/main" id="{8F96C2F0-282E-0F8D-B703-7A2E9B86B7E8}"/>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4</a:t>
            </a:r>
            <a:r>
              <a:rPr lang="ja-JP" altLang="en-US" sz="1800" b="0" dirty="0">
                <a:latin typeface="メイリオ" panose="020B0604030504040204" pitchFamily="50" charset="-128"/>
                <a:ea typeface="メイリオ" panose="020B0604030504040204" pitchFamily="50" charset="-128"/>
              </a:rPr>
              <a:t>　本プロジェクトの実施内容・成果目標</a:t>
            </a:r>
          </a:p>
        </p:txBody>
      </p:sp>
      <p:sp>
        <p:nvSpPr>
          <p:cNvPr id="2" name="コンテンツ プレースホルダー 2">
            <a:extLst>
              <a:ext uri="{FF2B5EF4-FFF2-40B4-BE49-F238E27FC236}">
                <a16:creationId xmlns:a16="http://schemas.microsoft.com/office/drawing/2014/main" id="{2842D68C-F33A-CE29-6E77-005662715ACE}"/>
              </a:ext>
            </a:extLst>
          </p:cNvPr>
          <p:cNvSpPr>
            <a:spLocks noGrp="1"/>
          </p:cNvSpPr>
          <p:nvPr>
            <p:ph idx="1"/>
          </p:nvPr>
        </p:nvSpPr>
        <p:spPr>
          <a:xfrm>
            <a:off x="860661" y="1307877"/>
            <a:ext cx="8229600" cy="4525963"/>
          </a:xfrm>
        </p:spPr>
        <p:txBody>
          <a:bodyPr vert="horz" lIns="72000" tIns="0" rIns="0" bIns="0" rtlCol="0" anchor="t">
            <a:noAutofit/>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今回実施したいと考えている具体的な内容と、予定している具体的な方法を記載してください。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また、実証を通じて確認したい成果を具体的に示してください。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 name="タイトル 5">
            <a:extLst>
              <a:ext uri="{FF2B5EF4-FFF2-40B4-BE49-F238E27FC236}">
                <a16:creationId xmlns:a16="http://schemas.microsoft.com/office/drawing/2014/main" id="{7957C231-303D-6311-0ECE-EA656396DEEC}"/>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BDA224B1-A92D-0EEC-8D48-076BA7C10BB7}"/>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4】</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プロジェクトの実行可能性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27604900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E5B95-0A95-52F3-C31A-996FF5575F12}"/>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ACB2A98C-507E-2B86-7B9C-245E8D9465EE}"/>
              </a:ext>
            </a:extLst>
          </p:cNvPr>
          <p:cNvSpPr>
            <a:spLocks noGrp="1"/>
          </p:cNvSpPr>
          <p:nvPr>
            <p:ph type="sldNum" sz="quarter" idx="12"/>
          </p:nvPr>
        </p:nvSpPr>
        <p:spPr/>
        <p:txBody>
          <a:bodyPr/>
          <a:lstStyle/>
          <a:p>
            <a:fld id="{B7000A69-8CD1-4170-B67C-6BEC1FC3DBB2}" type="slidenum">
              <a:rPr kumimoji="1" lang="ja-JP" altLang="en-US" smtClean="0"/>
              <a:t>7</a:t>
            </a:fld>
            <a:endParaRPr kumimoji="1" lang="ja-JP" altLang="en-US"/>
          </a:p>
        </p:txBody>
      </p:sp>
      <p:sp>
        <p:nvSpPr>
          <p:cNvPr id="5" name="タイトル 5">
            <a:extLst>
              <a:ext uri="{FF2B5EF4-FFF2-40B4-BE49-F238E27FC236}">
                <a16:creationId xmlns:a16="http://schemas.microsoft.com/office/drawing/2014/main" id="{203A467D-2FEC-DB85-EA07-B6E700474E04}"/>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5</a:t>
            </a:r>
            <a:r>
              <a:rPr lang="ja-JP" altLang="en-US" sz="1800" b="0" dirty="0">
                <a:latin typeface="メイリオ" panose="020B0604030504040204" pitchFamily="50" charset="-128"/>
                <a:ea typeface="メイリオ" panose="020B0604030504040204" pitchFamily="50" charset="-128"/>
              </a:rPr>
              <a:t>　本プロジェクトの実施体制（</a:t>
            </a:r>
            <a:r>
              <a:rPr lang="en-US" altLang="ja-JP" sz="1800" b="0" dirty="0">
                <a:latin typeface="メイリオ" panose="020B0604030504040204" pitchFamily="50" charset="-128"/>
                <a:ea typeface="メイリオ" panose="020B0604030504040204" pitchFamily="50" charset="-128"/>
              </a:rPr>
              <a:t>1/2</a:t>
            </a:r>
            <a:r>
              <a:rPr lang="ja-JP" altLang="en-US" sz="1800" b="0" dirty="0">
                <a:latin typeface="メイリオ" panose="020B0604030504040204" pitchFamily="50" charset="-128"/>
                <a:ea typeface="メイリオ" panose="020B0604030504040204" pitchFamily="50" charset="-128"/>
              </a:rPr>
              <a:t>）</a:t>
            </a:r>
          </a:p>
        </p:txBody>
      </p:sp>
      <p:sp>
        <p:nvSpPr>
          <p:cNvPr id="2" name="コンテンツ プレースホルダー 2">
            <a:extLst>
              <a:ext uri="{FF2B5EF4-FFF2-40B4-BE49-F238E27FC236}">
                <a16:creationId xmlns:a16="http://schemas.microsoft.com/office/drawing/2014/main" id="{CD092E18-7A40-6DC3-655D-54E46B6FAC34}"/>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プロジェクトの実施体制について、参画メンバーの役割分担、責任分担、連携体制を記載してください。（下図は記載例）</a:t>
            </a:r>
          </a:p>
        </p:txBody>
      </p:sp>
      <p:sp>
        <p:nvSpPr>
          <p:cNvPr id="94" name="四角形: 角を丸くする 93">
            <a:extLst>
              <a:ext uri="{FF2B5EF4-FFF2-40B4-BE49-F238E27FC236}">
                <a16:creationId xmlns:a16="http://schemas.microsoft.com/office/drawing/2014/main" id="{F5A64E82-2B91-83DB-CF61-298C398D370E}"/>
              </a:ext>
            </a:extLst>
          </p:cNvPr>
          <p:cNvSpPr/>
          <p:nvPr/>
        </p:nvSpPr>
        <p:spPr>
          <a:xfrm>
            <a:off x="6105961" y="4827353"/>
            <a:ext cx="3492063" cy="1579672"/>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endParaRPr kumimoji="1" lang="en-US" altLang="ja-JP" sz="813" dirty="0">
              <a:solidFill>
                <a:schemeClr val="tx1"/>
              </a:solidFill>
              <a:latin typeface="+mn-ea"/>
            </a:endParaRPr>
          </a:p>
        </p:txBody>
      </p:sp>
      <p:sp>
        <p:nvSpPr>
          <p:cNvPr id="95" name="四角形: 角を丸くする 94">
            <a:extLst>
              <a:ext uri="{FF2B5EF4-FFF2-40B4-BE49-F238E27FC236}">
                <a16:creationId xmlns:a16="http://schemas.microsoft.com/office/drawing/2014/main" id="{7296D874-7B3F-23EB-EC71-EC44B1156320}"/>
              </a:ext>
            </a:extLst>
          </p:cNvPr>
          <p:cNvSpPr/>
          <p:nvPr/>
        </p:nvSpPr>
        <p:spPr>
          <a:xfrm>
            <a:off x="569486" y="2119427"/>
            <a:ext cx="5422778" cy="819089"/>
          </a:xfrm>
          <a:prstGeom prst="roundRect">
            <a:avLst>
              <a:gd name="adj" fmla="val 7686"/>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r>
              <a:rPr kumimoji="1" lang="ja-JP" altLang="en-US" sz="1138" b="1" dirty="0">
                <a:solidFill>
                  <a:schemeClr val="tx1"/>
                </a:solidFill>
                <a:latin typeface="+mn-ea"/>
              </a:rPr>
              <a:t>マネジメントレイヤ</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プロジェクト責任者として、ステアリングコミッティや</a:t>
            </a:r>
            <a:br>
              <a:rPr kumimoji="1" lang="en-US" altLang="ja-JP" sz="813" dirty="0">
                <a:solidFill>
                  <a:schemeClr val="tx1"/>
                </a:solidFill>
                <a:latin typeface="+mn-ea"/>
              </a:rPr>
            </a:br>
            <a:r>
              <a:rPr kumimoji="1" lang="ja-JP" altLang="en-US" sz="813" dirty="0">
                <a:solidFill>
                  <a:schemeClr val="tx1"/>
                </a:solidFill>
                <a:latin typeface="+mn-ea"/>
              </a:rPr>
              <a:t>方式、方針合意等の重要な会議へ参加します</a:t>
            </a:r>
            <a:endParaRPr kumimoji="1" lang="ja-JP" altLang="en-US" sz="894" dirty="0">
              <a:solidFill>
                <a:schemeClr val="tx1"/>
              </a:solidFill>
              <a:latin typeface="+mn-ea"/>
            </a:endParaRPr>
          </a:p>
        </p:txBody>
      </p:sp>
      <p:graphicFrame>
        <p:nvGraphicFramePr>
          <p:cNvPr id="96" name="表 4">
            <a:extLst>
              <a:ext uri="{FF2B5EF4-FFF2-40B4-BE49-F238E27FC236}">
                <a16:creationId xmlns:a16="http://schemas.microsoft.com/office/drawing/2014/main" id="{053A723D-F966-0AB2-7C91-F9113CC83859}"/>
              </a:ext>
            </a:extLst>
          </p:cNvPr>
          <p:cNvGraphicFramePr>
            <a:graphicFrameLocks noGrp="1"/>
          </p:cNvGraphicFramePr>
          <p:nvPr>
            <p:extLst>
              <p:ext uri="{D42A27DB-BD31-4B8C-83A1-F6EECF244321}">
                <p14:modId xmlns:p14="http://schemas.microsoft.com/office/powerpoint/2010/main" val="2107962771"/>
              </p:ext>
            </p:extLst>
          </p:nvPr>
        </p:nvGraphicFramePr>
        <p:xfrm>
          <a:off x="4459621" y="2265235"/>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案件責任者</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tx2"/>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代表取締役社長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sp>
        <p:nvSpPr>
          <p:cNvPr id="97" name="四角形: 角を丸くする 96">
            <a:extLst>
              <a:ext uri="{FF2B5EF4-FFF2-40B4-BE49-F238E27FC236}">
                <a16:creationId xmlns:a16="http://schemas.microsoft.com/office/drawing/2014/main" id="{5AE71647-ECAA-5B58-EC07-20A3892C3B91}"/>
              </a:ext>
            </a:extLst>
          </p:cNvPr>
          <p:cNvSpPr/>
          <p:nvPr/>
        </p:nvSpPr>
        <p:spPr>
          <a:xfrm>
            <a:off x="528759" y="3130663"/>
            <a:ext cx="2993752" cy="1521168"/>
          </a:xfrm>
          <a:prstGeom prst="roundRect">
            <a:avLst>
              <a:gd name="adj" fmla="val 7686"/>
            </a:avLst>
          </a:prstGeom>
          <a:solidFill>
            <a:schemeClr val="accent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●●チーム</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a:t>
            </a:r>
            <a:br>
              <a:rPr kumimoji="1" lang="en-US" altLang="ja-JP" sz="813" dirty="0">
                <a:solidFill>
                  <a:schemeClr val="tx1"/>
                </a:solidFill>
                <a:latin typeface="+mn-ea"/>
              </a:rPr>
            </a:br>
            <a:r>
              <a:rPr kumimoji="1" lang="ja-JP" altLang="en-US" sz="813" dirty="0">
                <a:solidFill>
                  <a:schemeClr val="tx1"/>
                </a:solidFill>
                <a:latin typeface="+mn-ea"/>
              </a:rPr>
              <a:t>を統括するチーム</a:t>
            </a:r>
            <a:endParaRPr kumimoji="1" lang="ja-JP" altLang="en-US" sz="894" dirty="0">
              <a:solidFill>
                <a:schemeClr val="tx1"/>
              </a:solidFill>
              <a:latin typeface="+mn-ea"/>
            </a:endParaRPr>
          </a:p>
        </p:txBody>
      </p:sp>
      <p:sp>
        <p:nvSpPr>
          <p:cNvPr id="98" name="四角形: 角を丸くする 97">
            <a:extLst>
              <a:ext uri="{FF2B5EF4-FFF2-40B4-BE49-F238E27FC236}">
                <a16:creationId xmlns:a16="http://schemas.microsoft.com/office/drawing/2014/main" id="{7C257F2B-172A-57F1-4DAA-05EE621608D7}"/>
              </a:ext>
            </a:extLst>
          </p:cNvPr>
          <p:cNvSpPr/>
          <p:nvPr/>
        </p:nvSpPr>
        <p:spPr>
          <a:xfrm>
            <a:off x="3639524" y="3130662"/>
            <a:ext cx="2993752" cy="3276363"/>
          </a:xfrm>
          <a:prstGeom prst="roundRect">
            <a:avLst>
              <a:gd name="adj" fmla="val 4737"/>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spcAft>
                <a:spcPts val="488"/>
              </a:spcAft>
            </a:pPr>
            <a:endParaRPr kumimoji="1" lang="ja-JP" altLang="en-US" sz="894" dirty="0">
              <a:solidFill>
                <a:schemeClr val="tx1"/>
              </a:solidFill>
              <a:latin typeface="+mn-ea"/>
            </a:endParaRPr>
          </a:p>
        </p:txBody>
      </p:sp>
      <p:sp>
        <p:nvSpPr>
          <p:cNvPr id="99" name="四角形: 角を丸くする 98">
            <a:extLst>
              <a:ext uri="{FF2B5EF4-FFF2-40B4-BE49-F238E27FC236}">
                <a16:creationId xmlns:a16="http://schemas.microsoft.com/office/drawing/2014/main" id="{F1249F91-4EDA-6C83-F16D-6DBEA320FF83}"/>
              </a:ext>
            </a:extLst>
          </p:cNvPr>
          <p:cNvSpPr/>
          <p:nvPr/>
        </p:nvSpPr>
        <p:spPr>
          <a:xfrm>
            <a:off x="6760708" y="3130663"/>
            <a:ext cx="2837317" cy="1521165"/>
          </a:xfrm>
          <a:prstGeom prst="roundRect">
            <a:avLst>
              <a:gd name="adj" fmla="val 5829"/>
            </a:avLst>
          </a:prstGeom>
          <a:solidFill>
            <a:schemeClr val="accent4">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456234">
              <a:lnSpc>
                <a:spcPct val="130000"/>
              </a:lnSpc>
              <a:spcAft>
                <a:spcPts val="488"/>
              </a:spcAft>
            </a:pPr>
            <a:r>
              <a:rPr kumimoji="1" lang="ja-JP" altLang="en-US" sz="1138" b="1" dirty="0">
                <a:solidFill>
                  <a:schemeClr val="tx1"/>
                </a:solidFill>
                <a:latin typeface="+mn-ea"/>
              </a:rPr>
              <a:t>営業担当</a:t>
            </a:r>
            <a:endParaRPr kumimoji="1" lang="en-US" altLang="ja-JP" sz="1138" b="1" dirty="0">
              <a:solidFill>
                <a:schemeClr val="tx1"/>
              </a:solidFill>
              <a:latin typeface="+mn-ea"/>
            </a:endParaRPr>
          </a:p>
          <a:p>
            <a:pPr marL="1456234">
              <a:lnSpc>
                <a:spcPct val="130000"/>
              </a:lnSpc>
              <a:spcAft>
                <a:spcPts val="488"/>
              </a:spcAft>
            </a:pPr>
            <a:r>
              <a:rPr kumimoji="1" lang="ja-JP" altLang="en-US" sz="813" dirty="0">
                <a:solidFill>
                  <a:schemeClr val="tx1"/>
                </a:solidFill>
                <a:latin typeface="+mn-ea"/>
              </a:rPr>
              <a:t>見積、契約、その他諸条件の調整窓口、および、</a:t>
            </a:r>
            <a:r>
              <a:rPr kumimoji="1" lang="ja-JP" altLang="en-US" sz="894" dirty="0">
                <a:solidFill>
                  <a:schemeClr val="tx1"/>
                </a:solidFill>
                <a:latin typeface="+mn-ea"/>
              </a:rPr>
              <a:t>要件定義工程以降での仕様調整の窓口</a:t>
            </a:r>
          </a:p>
        </p:txBody>
      </p:sp>
      <p:graphicFrame>
        <p:nvGraphicFramePr>
          <p:cNvPr id="100" name="表 4">
            <a:extLst>
              <a:ext uri="{FF2B5EF4-FFF2-40B4-BE49-F238E27FC236}">
                <a16:creationId xmlns:a16="http://schemas.microsoft.com/office/drawing/2014/main" id="{F3AE34FF-9C93-281B-25A0-DBD20BFE2BAD}"/>
              </a:ext>
            </a:extLst>
          </p:cNvPr>
          <p:cNvGraphicFramePr>
            <a:graphicFrameLocks noGrp="1"/>
          </p:cNvGraphicFramePr>
          <p:nvPr>
            <p:extLst>
              <p:ext uri="{D42A27DB-BD31-4B8C-83A1-F6EECF244321}">
                <p14:modId xmlns:p14="http://schemas.microsoft.com/office/powerpoint/2010/main" val="2121580377"/>
              </p:ext>
            </p:extLst>
          </p:nvPr>
        </p:nvGraphicFramePr>
        <p:xfrm>
          <a:off x="2068363" y="3189168"/>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1" name="表 4">
            <a:extLst>
              <a:ext uri="{FF2B5EF4-FFF2-40B4-BE49-F238E27FC236}">
                <a16:creationId xmlns:a16="http://schemas.microsoft.com/office/drawing/2014/main" id="{AD83F4E4-09DC-6CD1-A32A-1414481599D5}"/>
              </a:ext>
            </a:extLst>
          </p:cNvPr>
          <p:cNvGraphicFramePr>
            <a:graphicFrameLocks noGrp="1"/>
          </p:cNvGraphicFramePr>
          <p:nvPr>
            <p:extLst>
              <p:ext uri="{D42A27DB-BD31-4B8C-83A1-F6EECF244321}">
                <p14:modId xmlns:p14="http://schemas.microsoft.com/office/powerpoint/2010/main" val="2276133395"/>
              </p:ext>
            </p:extLst>
          </p:nvPr>
        </p:nvGraphicFramePr>
        <p:xfrm>
          <a:off x="2068363" y="400825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2" name="表 4">
            <a:extLst>
              <a:ext uri="{FF2B5EF4-FFF2-40B4-BE49-F238E27FC236}">
                <a16:creationId xmlns:a16="http://schemas.microsoft.com/office/drawing/2014/main" id="{7F92F079-9DAB-0FC5-EF83-DFE44C289CD2}"/>
              </a:ext>
            </a:extLst>
          </p:cNvPr>
          <p:cNvGraphicFramePr>
            <a:graphicFrameLocks noGrp="1"/>
          </p:cNvGraphicFramePr>
          <p:nvPr>
            <p:extLst>
              <p:ext uri="{D42A27DB-BD31-4B8C-83A1-F6EECF244321}">
                <p14:modId xmlns:p14="http://schemas.microsoft.com/office/powerpoint/2010/main" val="2264307445"/>
              </p:ext>
            </p:extLst>
          </p:nvPr>
        </p:nvGraphicFramePr>
        <p:xfrm>
          <a:off x="627445" y="400825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03" name="コネクタ: カギ線 102">
            <a:extLst>
              <a:ext uri="{FF2B5EF4-FFF2-40B4-BE49-F238E27FC236}">
                <a16:creationId xmlns:a16="http://schemas.microsoft.com/office/drawing/2014/main" id="{A955D80F-F9F0-65AE-6160-2CE0349A3581}"/>
              </a:ext>
            </a:extLst>
          </p:cNvPr>
          <p:cNvCxnSpPr>
            <a:cxnSpLocks/>
            <a:stCxn id="96" idx="2"/>
            <a:endCxn id="100" idx="0"/>
          </p:cNvCxnSpPr>
          <p:nvPr/>
        </p:nvCxnSpPr>
        <p:spPr>
          <a:xfrm rot="5400000">
            <a:off x="3753088" y="1809810"/>
            <a:ext cx="367458" cy="239125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02FD4F14-B839-A241-8C73-C54930D15691}"/>
              </a:ext>
            </a:extLst>
          </p:cNvPr>
          <p:cNvCxnSpPr>
            <a:cxnSpLocks/>
            <a:stCxn id="100" idx="2"/>
            <a:endCxn id="101" idx="0"/>
          </p:cNvCxnSpPr>
          <p:nvPr/>
        </p:nvCxnSpPr>
        <p:spPr>
          <a:xfrm>
            <a:off x="2741188" y="3745643"/>
            <a:ext cx="0" cy="2626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05" name="コネクタ: カギ線 104">
            <a:extLst>
              <a:ext uri="{FF2B5EF4-FFF2-40B4-BE49-F238E27FC236}">
                <a16:creationId xmlns:a16="http://schemas.microsoft.com/office/drawing/2014/main" id="{426638CB-2B20-F1C2-F023-1F674EA56B69}"/>
              </a:ext>
            </a:extLst>
          </p:cNvPr>
          <p:cNvCxnSpPr>
            <a:cxnSpLocks/>
            <a:stCxn id="100" idx="2"/>
            <a:endCxn id="102" idx="0"/>
          </p:cNvCxnSpPr>
          <p:nvPr/>
        </p:nvCxnSpPr>
        <p:spPr>
          <a:xfrm rot="5400000">
            <a:off x="1889421" y="3156492"/>
            <a:ext cx="262616" cy="144091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06" name="四角形: 角を丸くする 105">
            <a:extLst>
              <a:ext uri="{FF2B5EF4-FFF2-40B4-BE49-F238E27FC236}">
                <a16:creationId xmlns:a16="http://schemas.microsoft.com/office/drawing/2014/main" id="{8F8BC004-56FE-E8CF-E9C7-8CDAB040B973}"/>
              </a:ext>
            </a:extLst>
          </p:cNvPr>
          <p:cNvSpPr/>
          <p:nvPr/>
        </p:nvSpPr>
        <p:spPr>
          <a:xfrm>
            <a:off x="528759" y="4827349"/>
            <a:ext cx="3492063" cy="1579676"/>
          </a:xfrm>
          <a:prstGeom prst="roundRect">
            <a:avLst>
              <a:gd name="adj" fmla="val 11325"/>
            </a:avLst>
          </a:prstGeom>
          <a:solidFill>
            <a:schemeClr val="tx2">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30000"/>
              </a:lnSpc>
              <a:spcAft>
                <a:spcPts val="488"/>
              </a:spcAft>
            </a:pPr>
            <a:r>
              <a:rPr kumimoji="1" lang="ja-JP" altLang="en-US" sz="1138" b="1" dirty="0">
                <a:solidFill>
                  <a:schemeClr val="tx1"/>
                </a:solidFill>
                <a:latin typeface="+mn-ea"/>
              </a:rPr>
              <a:t>開発担当</a:t>
            </a:r>
            <a:endParaRPr kumimoji="1" lang="en-US" altLang="ja-JP" sz="1138" b="1" dirty="0">
              <a:solidFill>
                <a:schemeClr val="tx1"/>
              </a:solidFill>
              <a:latin typeface="+mn-ea"/>
            </a:endParaRPr>
          </a:p>
          <a:p>
            <a:pPr>
              <a:lnSpc>
                <a:spcPct val="130000"/>
              </a:lnSpc>
              <a:spcAft>
                <a:spcPts val="488"/>
              </a:spcAft>
            </a:pPr>
            <a:r>
              <a:rPr kumimoji="1" lang="ja-JP" altLang="en-US" sz="813" dirty="0">
                <a:solidFill>
                  <a:schemeClr val="tx1"/>
                </a:solidFill>
                <a:latin typeface="+mn-ea"/>
              </a:rPr>
              <a:t>合意した要件に従い、システムの</a:t>
            </a:r>
            <a:br>
              <a:rPr kumimoji="1" lang="en-US" altLang="ja-JP" sz="813" dirty="0">
                <a:solidFill>
                  <a:schemeClr val="tx1"/>
                </a:solidFill>
                <a:latin typeface="+mn-ea"/>
              </a:rPr>
            </a:br>
            <a:r>
              <a:rPr kumimoji="1" lang="ja-JP" altLang="en-US" sz="813" dirty="0">
                <a:solidFill>
                  <a:schemeClr val="tx1"/>
                </a:solidFill>
                <a:latin typeface="+mn-ea"/>
              </a:rPr>
              <a:t>設計・開発・試験を実施します</a:t>
            </a:r>
            <a:endParaRPr kumimoji="1" lang="en-US" altLang="ja-JP" sz="813" dirty="0">
              <a:solidFill>
                <a:schemeClr val="tx1"/>
              </a:solidFill>
              <a:latin typeface="+mn-ea"/>
            </a:endParaRPr>
          </a:p>
        </p:txBody>
      </p:sp>
      <p:graphicFrame>
        <p:nvGraphicFramePr>
          <p:cNvPr id="107" name="表 4">
            <a:extLst>
              <a:ext uri="{FF2B5EF4-FFF2-40B4-BE49-F238E27FC236}">
                <a16:creationId xmlns:a16="http://schemas.microsoft.com/office/drawing/2014/main" id="{6F3810A0-4AFD-04E5-AD5A-F97C1F961640}"/>
              </a:ext>
            </a:extLst>
          </p:cNvPr>
          <p:cNvGraphicFramePr>
            <a:graphicFrameLocks noGrp="1"/>
          </p:cNvGraphicFramePr>
          <p:nvPr>
            <p:extLst>
              <p:ext uri="{D42A27DB-BD31-4B8C-83A1-F6EECF244321}">
                <p14:modId xmlns:p14="http://schemas.microsoft.com/office/powerpoint/2010/main" val="3633235096"/>
              </p:ext>
            </p:extLst>
          </p:nvPr>
        </p:nvGraphicFramePr>
        <p:xfrm>
          <a:off x="4459621" y="3189168"/>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 シニアマネージャー</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8" name="表 4">
            <a:extLst>
              <a:ext uri="{FF2B5EF4-FFF2-40B4-BE49-F238E27FC236}">
                <a16:creationId xmlns:a16="http://schemas.microsoft.com/office/drawing/2014/main" id="{4DF2CF46-A7E7-F30A-E672-B220A3BA406A}"/>
              </a:ext>
            </a:extLst>
          </p:cNvPr>
          <p:cNvGraphicFramePr>
            <a:graphicFrameLocks noGrp="1"/>
          </p:cNvGraphicFramePr>
          <p:nvPr>
            <p:extLst>
              <p:ext uri="{D42A27DB-BD31-4B8C-83A1-F6EECF244321}">
                <p14:modId xmlns:p14="http://schemas.microsoft.com/office/powerpoint/2010/main" val="319150219"/>
              </p:ext>
            </p:extLst>
          </p:nvPr>
        </p:nvGraphicFramePr>
        <p:xfrm>
          <a:off x="3748022" y="400825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09" name="表 4">
            <a:extLst>
              <a:ext uri="{FF2B5EF4-FFF2-40B4-BE49-F238E27FC236}">
                <a16:creationId xmlns:a16="http://schemas.microsoft.com/office/drawing/2014/main" id="{1A95E0F3-27ED-9E2E-5D2B-844601B78194}"/>
              </a:ext>
            </a:extLst>
          </p:cNvPr>
          <p:cNvGraphicFramePr>
            <a:graphicFrameLocks noGrp="1"/>
          </p:cNvGraphicFramePr>
          <p:nvPr>
            <p:extLst>
              <p:ext uri="{D42A27DB-BD31-4B8C-83A1-F6EECF244321}">
                <p14:modId xmlns:p14="http://schemas.microsoft.com/office/powerpoint/2010/main" val="897928636"/>
              </p:ext>
            </p:extLst>
          </p:nvPr>
        </p:nvGraphicFramePr>
        <p:xfrm>
          <a:off x="5199277" y="400825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開発チームリーダ</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accent1"/>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10" name="表 4">
            <a:extLst>
              <a:ext uri="{FF2B5EF4-FFF2-40B4-BE49-F238E27FC236}">
                <a16:creationId xmlns:a16="http://schemas.microsoft.com/office/drawing/2014/main" id="{99B3DBB1-F18D-EC30-4A3E-D8E4C4EB59B1}"/>
              </a:ext>
            </a:extLst>
          </p:cNvPr>
          <p:cNvGraphicFramePr>
            <a:graphicFrameLocks noGrp="1"/>
          </p:cNvGraphicFramePr>
          <p:nvPr>
            <p:extLst>
              <p:ext uri="{D42A27DB-BD31-4B8C-83A1-F6EECF244321}">
                <p14:modId xmlns:p14="http://schemas.microsoft.com/office/powerpoint/2010/main" val="1776341018"/>
              </p:ext>
            </p:extLst>
          </p:nvPr>
        </p:nvGraphicFramePr>
        <p:xfrm>
          <a:off x="5199277" y="4885856"/>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11" name="表 4">
            <a:extLst>
              <a:ext uri="{FF2B5EF4-FFF2-40B4-BE49-F238E27FC236}">
                <a16:creationId xmlns:a16="http://schemas.microsoft.com/office/drawing/2014/main" id="{91F44724-CBC9-C0B2-1894-E91339115853}"/>
              </a:ext>
            </a:extLst>
          </p:cNvPr>
          <p:cNvGraphicFramePr>
            <a:graphicFrameLocks noGrp="1"/>
          </p:cNvGraphicFramePr>
          <p:nvPr>
            <p:extLst>
              <p:ext uri="{D42A27DB-BD31-4B8C-83A1-F6EECF244321}">
                <p14:modId xmlns:p14="http://schemas.microsoft.com/office/powerpoint/2010/main" val="932682195"/>
              </p:ext>
            </p:extLst>
          </p:nvPr>
        </p:nvGraphicFramePr>
        <p:xfrm>
          <a:off x="5199277" y="5763454"/>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12" name="表 4">
            <a:extLst>
              <a:ext uri="{FF2B5EF4-FFF2-40B4-BE49-F238E27FC236}">
                <a16:creationId xmlns:a16="http://schemas.microsoft.com/office/drawing/2014/main" id="{B0EB763B-B34E-25CB-5CC8-7DFBB6CF2BBE}"/>
              </a:ext>
            </a:extLst>
          </p:cNvPr>
          <p:cNvGraphicFramePr>
            <a:graphicFrameLocks noGrp="1"/>
          </p:cNvGraphicFramePr>
          <p:nvPr>
            <p:extLst>
              <p:ext uri="{D42A27DB-BD31-4B8C-83A1-F6EECF244321}">
                <p14:modId xmlns:p14="http://schemas.microsoft.com/office/powerpoint/2010/main" val="1128532171"/>
              </p:ext>
            </p:extLst>
          </p:nvPr>
        </p:nvGraphicFramePr>
        <p:xfrm>
          <a:off x="3748022" y="4885856"/>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13" name="コネクタ: カギ線 112">
            <a:extLst>
              <a:ext uri="{FF2B5EF4-FFF2-40B4-BE49-F238E27FC236}">
                <a16:creationId xmlns:a16="http://schemas.microsoft.com/office/drawing/2014/main" id="{3BAE0D98-BB48-C1E4-EFDE-1147198A23B2}"/>
              </a:ext>
            </a:extLst>
          </p:cNvPr>
          <p:cNvCxnSpPr>
            <a:cxnSpLocks/>
            <a:stCxn id="107" idx="2"/>
            <a:endCxn id="108" idx="0"/>
          </p:cNvCxnSpPr>
          <p:nvPr/>
        </p:nvCxnSpPr>
        <p:spPr>
          <a:xfrm rot="5400000">
            <a:off x="4645339" y="3521152"/>
            <a:ext cx="262616" cy="711599"/>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4" name="コネクタ: カギ線 113">
            <a:extLst>
              <a:ext uri="{FF2B5EF4-FFF2-40B4-BE49-F238E27FC236}">
                <a16:creationId xmlns:a16="http://schemas.microsoft.com/office/drawing/2014/main" id="{AB70B221-16D8-0C18-FED7-ADC97B658979}"/>
              </a:ext>
            </a:extLst>
          </p:cNvPr>
          <p:cNvCxnSpPr>
            <a:cxnSpLocks/>
            <a:stCxn id="107" idx="2"/>
            <a:endCxn id="109" idx="0"/>
          </p:cNvCxnSpPr>
          <p:nvPr/>
        </p:nvCxnSpPr>
        <p:spPr>
          <a:xfrm rot="16200000" flipH="1">
            <a:off x="5370966" y="3507123"/>
            <a:ext cx="262616" cy="739656"/>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a:extLst>
              <a:ext uri="{FF2B5EF4-FFF2-40B4-BE49-F238E27FC236}">
                <a16:creationId xmlns:a16="http://schemas.microsoft.com/office/drawing/2014/main" id="{4EEE0575-46BE-2279-8448-139E13B4C2AF}"/>
              </a:ext>
            </a:extLst>
          </p:cNvPr>
          <p:cNvCxnSpPr>
            <a:cxnSpLocks/>
            <a:stCxn id="108" idx="2"/>
            <a:endCxn id="112" idx="0"/>
          </p:cNvCxnSpPr>
          <p:nvPr/>
        </p:nvCxnSpPr>
        <p:spPr>
          <a:xfrm>
            <a:off x="4420847" y="4564734"/>
            <a:ext cx="0" cy="32112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a:extLst>
              <a:ext uri="{FF2B5EF4-FFF2-40B4-BE49-F238E27FC236}">
                <a16:creationId xmlns:a16="http://schemas.microsoft.com/office/drawing/2014/main" id="{7484ACD2-49B0-DBAD-C80B-37BC69F3EEAD}"/>
              </a:ext>
            </a:extLst>
          </p:cNvPr>
          <p:cNvCxnSpPr>
            <a:cxnSpLocks/>
            <a:stCxn id="109" idx="2"/>
            <a:endCxn id="110" idx="0"/>
          </p:cNvCxnSpPr>
          <p:nvPr/>
        </p:nvCxnSpPr>
        <p:spPr>
          <a:xfrm>
            <a:off x="5872102" y="4564734"/>
            <a:ext cx="0" cy="321122"/>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a:extLst>
              <a:ext uri="{FF2B5EF4-FFF2-40B4-BE49-F238E27FC236}">
                <a16:creationId xmlns:a16="http://schemas.microsoft.com/office/drawing/2014/main" id="{35BAE54E-D8ED-E33C-7FA7-3792903104A0}"/>
              </a:ext>
            </a:extLst>
          </p:cNvPr>
          <p:cNvCxnSpPr>
            <a:cxnSpLocks/>
            <a:stCxn id="110" idx="2"/>
            <a:endCxn id="111" idx="0"/>
          </p:cNvCxnSpPr>
          <p:nvPr/>
        </p:nvCxnSpPr>
        <p:spPr>
          <a:xfrm>
            <a:off x="5872102" y="5442331"/>
            <a:ext cx="0" cy="32112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18" name="表 4">
            <a:extLst>
              <a:ext uri="{FF2B5EF4-FFF2-40B4-BE49-F238E27FC236}">
                <a16:creationId xmlns:a16="http://schemas.microsoft.com/office/drawing/2014/main" id="{CE659FF7-B041-CEA5-B9D7-3BACFBA2CC17}"/>
              </a:ext>
            </a:extLst>
          </p:cNvPr>
          <p:cNvGraphicFramePr>
            <a:graphicFrameLocks noGrp="1"/>
          </p:cNvGraphicFramePr>
          <p:nvPr>
            <p:extLst>
              <p:ext uri="{D42A27DB-BD31-4B8C-83A1-F6EECF244321}">
                <p14:modId xmlns:p14="http://schemas.microsoft.com/office/powerpoint/2010/main" val="1748516854"/>
              </p:ext>
            </p:extLst>
          </p:nvPr>
        </p:nvGraphicFramePr>
        <p:xfrm>
          <a:off x="3751102" y="5763454"/>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19" name="表 4">
            <a:extLst>
              <a:ext uri="{FF2B5EF4-FFF2-40B4-BE49-F238E27FC236}">
                <a16:creationId xmlns:a16="http://schemas.microsoft.com/office/drawing/2014/main" id="{6426192B-3744-FABA-81E8-36801E103CBD}"/>
              </a:ext>
            </a:extLst>
          </p:cNvPr>
          <p:cNvGraphicFramePr>
            <a:graphicFrameLocks noGrp="1"/>
          </p:cNvGraphicFramePr>
          <p:nvPr>
            <p:extLst>
              <p:ext uri="{D42A27DB-BD31-4B8C-83A1-F6EECF244321}">
                <p14:modId xmlns:p14="http://schemas.microsoft.com/office/powerpoint/2010/main" val="1913865221"/>
              </p:ext>
            </p:extLst>
          </p:nvPr>
        </p:nvGraphicFramePr>
        <p:xfrm>
          <a:off x="2302927" y="4885856"/>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20" name="直線コネクタ 119">
            <a:extLst>
              <a:ext uri="{FF2B5EF4-FFF2-40B4-BE49-F238E27FC236}">
                <a16:creationId xmlns:a16="http://schemas.microsoft.com/office/drawing/2014/main" id="{6FE3BA57-38F7-B0AF-62EA-A5591031AB53}"/>
              </a:ext>
            </a:extLst>
          </p:cNvPr>
          <p:cNvCxnSpPr>
            <a:cxnSpLocks/>
            <a:stCxn id="112" idx="2"/>
            <a:endCxn id="118" idx="0"/>
          </p:cNvCxnSpPr>
          <p:nvPr/>
        </p:nvCxnSpPr>
        <p:spPr>
          <a:xfrm>
            <a:off x="4420847" y="5442331"/>
            <a:ext cx="3080" cy="321123"/>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1" name="コネクタ: カギ線 120">
            <a:extLst>
              <a:ext uri="{FF2B5EF4-FFF2-40B4-BE49-F238E27FC236}">
                <a16:creationId xmlns:a16="http://schemas.microsoft.com/office/drawing/2014/main" id="{82D994FB-4963-2628-ABEE-8967668A1D0A}"/>
              </a:ext>
            </a:extLst>
          </p:cNvPr>
          <p:cNvCxnSpPr>
            <a:cxnSpLocks/>
            <a:stCxn id="108" idx="2"/>
            <a:endCxn id="119" idx="0"/>
          </p:cNvCxnSpPr>
          <p:nvPr/>
        </p:nvCxnSpPr>
        <p:spPr>
          <a:xfrm rot="5400000">
            <a:off x="3537739" y="4002748"/>
            <a:ext cx="321122" cy="1445095"/>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2" name="直線コネクタ 121">
            <a:extLst>
              <a:ext uri="{FF2B5EF4-FFF2-40B4-BE49-F238E27FC236}">
                <a16:creationId xmlns:a16="http://schemas.microsoft.com/office/drawing/2014/main" id="{7DBA915E-0002-9779-A86D-8A166988AB26}"/>
              </a:ext>
            </a:extLst>
          </p:cNvPr>
          <p:cNvCxnSpPr>
            <a:cxnSpLocks/>
            <a:stCxn id="96" idx="2"/>
            <a:endCxn id="107" idx="0"/>
          </p:cNvCxnSpPr>
          <p:nvPr/>
        </p:nvCxnSpPr>
        <p:spPr>
          <a:xfrm>
            <a:off x="5132446" y="2821710"/>
            <a:ext cx="0" cy="36745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3" name="表 4">
            <a:extLst>
              <a:ext uri="{FF2B5EF4-FFF2-40B4-BE49-F238E27FC236}">
                <a16:creationId xmlns:a16="http://schemas.microsoft.com/office/drawing/2014/main" id="{16072B33-49CD-76CA-8ACA-7582DAE90F49}"/>
              </a:ext>
            </a:extLst>
          </p:cNvPr>
          <p:cNvGraphicFramePr>
            <a:graphicFrameLocks noGrp="1"/>
          </p:cNvGraphicFramePr>
          <p:nvPr>
            <p:extLst>
              <p:ext uri="{D42A27DB-BD31-4B8C-83A1-F6EECF244321}">
                <p14:modId xmlns:p14="http://schemas.microsoft.com/office/powerpoint/2010/main" val="778494154"/>
              </p:ext>
            </p:extLst>
          </p:nvPr>
        </p:nvGraphicFramePr>
        <p:xfrm>
          <a:off x="2302927" y="5766700"/>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開発担当者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開発部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24" name="直線コネクタ 123">
            <a:extLst>
              <a:ext uri="{FF2B5EF4-FFF2-40B4-BE49-F238E27FC236}">
                <a16:creationId xmlns:a16="http://schemas.microsoft.com/office/drawing/2014/main" id="{E128826A-B368-07F5-CA57-FA0292CF0F43}"/>
              </a:ext>
            </a:extLst>
          </p:cNvPr>
          <p:cNvCxnSpPr>
            <a:cxnSpLocks/>
            <a:stCxn id="119" idx="2"/>
            <a:endCxn id="123" idx="0"/>
          </p:cNvCxnSpPr>
          <p:nvPr/>
        </p:nvCxnSpPr>
        <p:spPr>
          <a:xfrm>
            <a:off x="2975752" y="5442331"/>
            <a:ext cx="0" cy="324369"/>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25" name="表 4">
            <a:extLst>
              <a:ext uri="{FF2B5EF4-FFF2-40B4-BE49-F238E27FC236}">
                <a16:creationId xmlns:a16="http://schemas.microsoft.com/office/drawing/2014/main" id="{43B22E28-53E0-06BF-DB42-279BDECD7E54}"/>
              </a:ext>
            </a:extLst>
          </p:cNvPr>
          <p:cNvGraphicFramePr>
            <a:graphicFrameLocks noGrp="1"/>
          </p:cNvGraphicFramePr>
          <p:nvPr>
            <p:extLst>
              <p:ext uri="{D42A27DB-BD31-4B8C-83A1-F6EECF244321}">
                <p14:modId xmlns:p14="http://schemas.microsoft.com/office/powerpoint/2010/main" val="3914006016"/>
              </p:ext>
            </p:extLst>
          </p:nvPr>
        </p:nvGraphicFramePr>
        <p:xfrm>
          <a:off x="6906972" y="3189168"/>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営業責任者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 部長</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graphicFrame>
        <p:nvGraphicFramePr>
          <p:cNvPr id="126" name="表 4">
            <a:extLst>
              <a:ext uri="{FF2B5EF4-FFF2-40B4-BE49-F238E27FC236}">
                <a16:creationId xmlns:a16="http://schemas.microsoft.com/office/drawing/2014/main" id="{D54CA6B0-2BE8-3B08-5549-E8F8208893BF}"/>
              </a:ext>
            </a:extLst>
          </p:cNvPr>
          <p:cNvGraphicFramePr>
            <a:graphicFrameLocks noGrp="1"/>
          </p:cNvGraphicFramePr>
          <p:nvPr>
            <p:extLst>
              <p:ext uri="{D42A27DB-BD31-4B8C-83A1-F6EECF244321}">
                <p14:modId xmlns:p14="http://schemas.microsoft.com/office/powerpoint/2010/main" val="3947271932"/>
              </p:ext>
            </p:extLst>
          </p:nvPr>
        </p:nvGraphicFramePr>
        <p:xfrm>
          <a:off x="6906972" y="4008259"/>
          <a:ext cx="1345650" cy="556475"/>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営業担当者</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tcPr>
                </a:tc>
                <a:extLst>
                  <a:ext uri="{0D108BD9-81ED-4DB2-BD59-A6C34878D82A}">
                    <a16:rowId xmlns:a16="http://schemas.microsoft.com/office/drawing/2014/main" val="3555805539"/>
                  </a:ext>
                </a:extLst>
              </a:tr>
              <a:tr h="343047">
                <a:tc>
                  <a:txBody>
                    <a:bodyPr/>
                    <a:lstStyle/>
                    <a:p>
                      <a:pPr algn="ctr">
                        <a:lnSpc>
                          <a:spcPct val="110000"/>
                        </a:lnSpc>
                        <a:spcAft>
                          <a:spcPts val="100"/>
                        </a:spcAft>
                      </a:pPr>
                      <a:r>
                        <a:rPr kumimoji="1" lang="ja-JP" altLang="en-US" sz="700" dirty="0">
                          <a:solidFill>
                            <a:schemeClr val="tx1"/>
                          </a:solidFill>
                        </a:rPr>
                        <a:t>セールス部</a:t>
                      </a:r>
                      <a:endParaRPr kumimoji="1" lang="en-US" altLang="ja-JP" sz="700" dirty="0">
                        <a:solidFill>
                          <a:schemeClr val="tx1"/>
                        </a:solidFill>
                      </a:endParaRPr>
                    </a:p>
                    <a:p>
                      <a:pPr algn="ctr">
                        <a:lnSpc>
                          <a:spcPct val="110000"/>
                        </a:lnSpc>
                        <a:spcAft>
                          <a:spcPts val="100"/>
                        </a:spcAft>
                      </a:pPr>
                      <a:r>
                        <a:rPr kumimoji="1" lang="ja-JP" altLang="en-US" sz="1000" dirty="0">
                          <a:solidFill>
                            <a:schemeClr val="tx1"/>
                          </a:solidFill>
                        </a:rPr>
                        <a:t>○○　〇〇</a:t>
                      </a:r>
                    </a:p>
                  </a:txBody>
                  <a:tcPr marL="74295" marR="74295" marT="37148" marB="37148" anchor="ctr">
                    <a:lnL w="12700" cap="flat" cmpd="sng" algn="ctr">
                      <a:solidFill>
                        <a:schemeClr val="accent1"/>
                      </a:solidFill>
                      <a:prstDash val="solid"/>
                      <a:round/>
                      <a:headEnd type="none" w="med" len="med"/>
                      <a:tailEnd type="none" w="med" len="med"/>
                    </a:lnL>
                    <a:lnR w="12700" cap="flat" cmpd="sng" algn="ctr">
                      <a:solidFill>
                        <a:schemeClr val="accent1"/>
                      </a:solidFill>
                      <a:prstDash val="solid"/>
                      <a:round/>
                      <a:headEnd type="none" w="med" len="med"/>
                      <a:tailEnd type="none" w="med" len="med"/>
                    </a:lnR>
                    <a:lnT w="12700" cap="flat" cmpd="sng" algn="ctr">
                      <a:solidFill>
                        <a:schemeClr val="accent1"/>
                      </a:solidFill>
                      <a:prstDash val="solid"/>
                      <a:round/>
                      <a:headEnd type="none" w="med" len="med"/>
                      <a:tailEnd type="none" w="med" len="med"/>
                    </a:lnT>
                    <a:lnB w="12700" cap="flat" cmpd="sng" algn="ctr">
                      <a:solidFill>
                        <a:schemeClr val="accent1"/>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27" name="コネクタ: カギ線 126">
            <a:extLst>
              <a:ext uri="{FF2B5EF4-FFF2-40B4-BE49-F238E27FC236}">
                <a16:creationId xmlns:a16="http://schemas.microsoft.com/office/drawing/2014/main" id="{BD20236F-E718-0EAF-9B13-D7F92F1007DD}"/>
              </a:ext>
            </a:extLst>
          </p:cNvPr>
          <p:cNvCxnSpPr>
            <a:cxnSpLocks/>
            <a:stCxn id="96" idx="2"/>
            <a:endCxn id="125" idx="0"/>
          </p:cNvCxnSpPr>
          <p:nvPr/>
        </p:nvCxnSpPr>
        <p:spPr>
          <a:xfrm rot="16200000" flipH="1">
            <a:off x="6172392" y="1781763"/>
            <a:ext cx="367458" cy="2447351"/>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a:extLst>
              <a:ext uri="{FF2B5EF4-FFF2-40B4-BE49-F238E27FC236}">
                <a16:creationId xmlns:a16="http://schemas.microsoft.com/office/drawing/2014/main" id="{38F0C1E2-AD36-15F5-3EEA-4FF3F3858AC9}"/>
              </a:ext>
            </a:extLst>
          </p:cNvPr>
          <p:cNvCxnSpPr>
            <a:cxnSpLocks/>
            <a:stCxn id="125" idx="2"/>
            <a:endCxn id="126" idx="0"/>
          </p:cNvCxnSpPr>
          <p:nvPr/>
        </p:nvCxnSpPr>
        <p:spPr>
          <a:xfrm>
            <a:off x="7579797" y="3745643"/>
            <a:ext cx="0" cy="262616"/>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29" name="四角形: 角を丸くする 128">
            <a:extLst>
              <a:ext uri="{FF2B5EF4-FFF2-40B4-BE49-F238E27FC236}">
                <a16:creationId xmlns:a16="http://schemas.microsoft.com/office/drawing/2014/main" id="{F67248B1-D6E0-AA4A-1329-2494934A3B98}"/>
              </a:ext>
            </a:extLst>
          </p:cNvPr>
          <p:cNvSpPr/>
          <p:nvPr/>
        </p:nvSpPr>
        <p:spPr>
          <a:xfrm>
            <a:off x="6604273" y="4956535"/>
            <a:ext cx="2857654" cy="1333478"/>
          </a:xfrm>
          <a:prstGeom prst="roundRect">
            <a:avLst>
              <a:gd name="adj" fmla="val 7686"/>
            </a:avLst>
          </a:prstGeom>
          <a:solidFill>
            <a:schemeClr val="bg1"/>
          </a:solidFill>
          <a:ln w="285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nSpc>
                <a:spcPct val="130000"/>
              </a:lnSpc>
              <a:spcAft>
                <a:spcPts val="488"/>
              </a:spcAft>
            </a:pPr>
            <a:r>
              <a:rPr kumimoji="1" lang="ja-JP" altLang="en-US" sz="1138" b="1" dirty="0">
                <a:solidFill>
                  <a:schemeClr val="tx1"/>
                </a:solidFill>
                <a:latin typeface="+mn-ea"/>
              </a:rPr>
              <a:t>開発協力会社</a:t>
            </a:r>
            <a:endParaRPr kumimoji="1" lang="en-US" altLang="ja-JP" sz="1138" b="1" dirty="0">
              <a:solidFill>
                <a:schemeClr val="tx1"/>
              </a:solidFill>
              <a:latin typeface="+mn-ea"/>
            </a:endParaRPr>
          </a:p>
          <a:p>
            <a:pPr>
              <a:lnSpc>
                <a:spcPct val="130000"/>
              </a:lnSpc>
              <a:spcAft>
                <a:spcPts val="488"/>
              </a:spcAft>
            </a:pPr>
            <a:r>
              <a:rPr kumimoji="1" lang="ja-JP" altLang="en-US" sz="894" dirty="0">
                <a:solidFill>
                  <a:schemeClr val="tx1"/>
                </a:solidFill>
                <a:latin typeface="+mn-ea"/>
              </a:rPr>
              <a:t>開発内容に応じて最適な開発会社を採用</a:t>
            </a:r>
          </a:p>
        </p:txBody>
      </p:sp>
      <p:graphicFrame>
        <p:nvGraphicFramePr>
          <p:cNvPr id="130" name="表 4">
            <a:extLst>
              <a:ext uri="{FF2B5EF4-FFF2-40B4-BE49-F238E27FC236}">
                <a16:creationId xmlns:a16="http://schemas.microsoft.com/office/drawing/2014/main" id="{9AD9D41C-4EF4-0A5B-3CC7-6C4620727638}"/>
              </a:ext>
            </a:extLst>
          </p:cNvPr>
          <p:cNvGraphicFramePr>
            <a:graphicFrameLocks noGrp="1"/>
          </p:cNvGraphicFramePr>
          <p:nvPr>
            <p:extLst>
              <p:ext uri="{D42A27DB-BD31-4B8C-83A1-F6EECF244321}">
                <p14:modId xmlns:p14="http://schemas.microsoft.com/office/powerpoint/2010/main" val="2769555822"/>
              </p:ext>
            </p:extLst>
          </p:nvPr>
        </p:nvGraphicFramePr>
        <p:xfrm>
          <a:off x="6653615" y="5119882"/>
          <a:ext cx="1345650" cy="500150"/>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A</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31" name="コネクタ: カギ線 130">
            <a:extLst>
              <a:ext uri="{FF2B5EF4-FFF2-40B4-BE49-F238E27FC236}">
                <a16:creationId xmlns:a16="http://schemas.microsoft.com/office/drawing/2014/main" id="{7076028A-BBC2-7095-CEEF-21A4CAAD3F88}"/>
              </a:ext>
            </a:extLst>
          </p:cNvPr>
          <p:cNvCxnSpPr>
            <a:cxnSpLocks/>
            <a:stCxn id="109" idx="2"/>
            <a:endCxn id="130" idx="0"/>
          </p:cNvCxnSpPr>
          <p:nvPr/>
        </p:nvCxnSpPr>
        <p:spPr>
          <a:xfrm rot="16200000" flipH="1">
            <a:off x="6321697" y="4115139"/>
            <a:ext cx="555148" cy="1454338"/>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aphicFrame>
        <p:nvGraphicFramePr>
          <p:cNvPr id="132" name="表 4">
            <a:extLst>
              <a:ext uri="{FF2B5EF4-FFF2-40B4-BE49-F238E27FC236}">
                <a16:creationId xmlns:a16="http://schemas.microsoft.com/office/drawing/2014/main" id="{38EDF190-AFE3-7465-11AC-6813CDF24715}"/>
              </a:ext>
            </a:extLst>
          </p:cNvPr>
          <p:cNvGraphicFramePr>
            <a:graphicFrameLocks noGrp="1"/>
          </p:cNvGraphicFramePr>
          <p:nvPr>
            <p:extLst>
              <p:ext uri="{D42A27DB-BD31-4B8C-83A1-F6EECF244321}">
                <p14:modId xmlns:p14="http://schemas.microsoft.com/office/powerpoint/2010/main" val="2695178786"/>
              </p:ext>
            </p:extLst>
          </p:nvPr>
        </p:nvGraphicFramePr>
        <p:xfrm>
          <a:off x="8065929" y="5119882"/>
          <a:ext cx="1345650" cy="500150"/>
        </p:xfrm>
        <a:graphic>
          <a:graphicData uri="http://schemas.openxmlformats.org/drawingml/2006/table">
            <a:tbl>
              <a:tblPr firstRow="1" bandRow="1">
                <a:tableStyleId>{5C22544A-7EE6-4342-B048-85BDC9FD1C3A}</a:tableStyleId>
              </a:tblPr>
              <a:tblGrid>
                <a:gridCol w="1345650">
                  <a:extLst>
                    <a:ext uri="{9D8B030D-6E8A-4147-A177-3AD203B41FA5}">
                      <a16:colId xmlns:a16="http://schemas.microsoft.com/office/drawing/2014/main" val="2724662138"/>
                    </a:ext>
                  </a:extLst>
                </a:gridCol>
              </a:tblGrid>
              <a:tr h="198842">
                <a:tc>
                  <a:txBody>
                    <a:bodyPr/>
                    <a:lstStyle/>
                    <a:p>
                      <a:pPr algn="ctr">
                        <a:lnSpc>
                          <a:spcPct val="110000"/>
                        </a:lnSpc>
                        <a:spcAft>
                          <a:spcPts val="100"/>
                        </a:spcAft>
                      </a:pPr>
                      <a:r>
                        <a:rPr kumimoji="1" lang="ja-JP" altLang="en-US" sz="800" b="0" dirty="0">
                          <a:solidFill>
                            <a:schemeClr val="bg1"/>
                          </a:solidFill>
                        </a:rPr>
                        <a:t>協力会社</a:t>
                      </a:r>
                      <a:r>
                        <a:rPr kumimoji="1" lang="en-US" altLang="ja-JP" sz="800" b="0" dirty="0">
                          <a:solidFill>
                            <a:schemeClr val="bg1"/>
                          </a:solidFill>
                        </a:rPr>
                        <a:t>B</a:t>
                      </a:r>
                      <a:endParaRPr kumimoji="1" lang="ja-JP" altLang="en-US" sz="800" b="0" dirty="0">
                        <a:solidFill>
                          <a:schemeClr val="bg1"/>
                        </a:solidFill>
                      </a:endParaRP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3555805539"/>
                  </a:ext>
                </a:extLst>
              </a:tr>
              <a:tr h="301308">
                <a:tc>
                  <a:txBody>
                    <a:bodyPr/>
                    <a:lstStyle/>
                    <a:p>
                      <a:pPr algn="ctr">
                        <a:lnSpc>
                          <a:spcPct val="110000"/>
                        </a:lnSpc>
                        <a:spcAft>
                          <a:spcPts val="100"/>
                        </a:spcAft>
                      </a:pPr>
                      <a:r>
                        <a:rPr kumimoji="1" lang="ja-JP" altLang="en-US" sz="1000" dirty="0">
                          <a:solidFill>
                            <a:schemeClr val="tx1"/>
                          </a:solidFill>
                        </a:rPr>
                        <a:t>開発 担当者</a:t>
                      </a:r>
                    </a:p>
                  </a:txBody>
                  <a:tcPr marL="74295" marR="74295" marT="37148" marB="37148"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01407812"/>
                  </a:ext>
                </a:extLst>
              </a:tr>
            </a:tbl>
          </a:graphicData>
        </a:graphic>
      </p:graphicFrame>
      <p:cxnSp>
        <p:nvCxnSpPr>
          <p:cNvPr id="133" name="コネクタ: カギ線 132">
            <a:extLst>
              <a:ext uri="{FF2B5EF4-FFF2-40B4-BE49-F238E27FC236}">
                <a16:creationId xmlns:a16="http://schemas.microsoft.com/office/drawing/2014/main" id="{5E2B557A-6021-DFFE-F3E4-5C1B81EA4CFE}"/>
              </a:ext>
            </a:extLst>
          </p:cNvPr>
          <p:cNvCxnSpPr>
            <a:cxnSpLocks/>
            <a:stCxn id="109" idx="2"/>
            <a:endCxn id="132" idx="0"/>
          </p:cNvCxnSpPr>
          <p:nvPr/>
        </p:nvCxnSpPr>
        <p:spPr>
          <a:xfrm rot="16200000" flipH="1">
            <a:off x="7027854" y="3408982"/>
            <a:ext cx="555148" cy="2866652"/>
          </a:xfrm>
          <a:prstGeom prst="bentConnector3">
            <a:avLst>
              <a:gd name="adj1" fmla="val 50000"/>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34" name="正方形/長方形 133">
            <a:extLst>
              <a:ext uri="{FF2B5EF4-FFF2-40B4-BE49-F238E27FC236}">
                <a16:creationId xmlns:a16="http://schemas.microsoft.com/office/drawing/2014/main" id="{DC12BDBF-E763-BA8D-FE76-22748C099180}"/>
              </a:ext>
            </a:extLst>
          </p:cNvPr>
          <p:cNvSpPr/>
          <p:nvPr/>
        </p:nvSpPr>
        <p:spPr>
          <a:xfrm>
            <a:off x="6179257" y="2228894"/>
            <a:ext cx="2837317" cy="714242"/>
          </a:xfrm>
          <a:prstGeom prst="rect">
            <a:avLst/>
          </a:prstGeom>
          <a:solidFill>
            <a:schemeClr val="bg1"/>
          </a:solidFill>
          <a:ln>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lnSpc>
                <a:spcPct val="130000"/>
              </a:lnSpc>
              <a:spcAft>
                <a:spcPts val="488"/>
              </a:spcAft>
            </a:pPr>
            <a:r>
              <a:rPr kumimoji="1" lang="ja-JP" altLang="en-US" sz="731" dirty="0">
                <a:solidFill>
                  <a:schemeClr val="tx1"/>
                </a:solidFill>
                <a:latin typeface="+mn-ea"/>
              </a:rPr>
              <a:t>＜凡例＞</a:t>
            </a:r>
          </a:p>
        </p:txBody>
      </p:sp>
      <p:sp>
        <p:nvSpPr>
          <p:cNvPr id="135" name="正方形/長方形 134">
            <a:extLst>
              <a:ext uri="{FF2B5EF4-FFF2-40B4-BE49-F238E27FC236}">
                <a16:creationId xmlns:a16="http://schemas.microsoft.com/office/drawing/2014/main" id="{C81212D0-85A6-9CD1-B63D-330C186ACFD0}"/>
              </a:ext>
            </a:extLst>
          </p:cNvPr>
          <p:cNvSpPr/>
          <p:nvPr/>
        </p:nvSpPr>
        <p:spPr>
          <a:xfrm>
            <a:off x="6374666" y="2459497"/>
            <a:ext cx="71708" cy="70832"/>
          </a:xfrm>
          <a:prstGeom prst="rect">
            <a:avLst/>
          </a:prstGeom>
          <a:solidFill>
            <a:schemeClr val="bg1"/>
          </a:solidFill>
          <a:ln w="38100">
            <a:solidFill>
              <a:schemeClr val="tx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案件責任者：ステコミや意思決定の会議へ出席、最終判断</a:t>
            </a:r>
          </a:p>
        </p:txBody>
      </p:sp>
      <p:sp>
        <p:nvSpPr>
          <p:cNvPr id="136" name="正方形/長方形 135">
            <a:extLst>
              <a:ext uri="{FF2B5EF4-FFF2-40B4-BE49-F238E27FC236}">
                <a16:creationId xmlns:a16="http://schemas.microsoft.com/office/drawing/2014/main" id="{8E344433-F3D6-010B-69B2-D5528F641704}"/>
              </a:ext>
            </a:extLst>
          </p:cNvPr>
          <p:cNvSpPr/>
          <p:nvPr/>
        </p:nvSpPr>
        <p:spPr>
          <a:xfrm>
            <a:off x="6377931" y="2621728"/>
            <a:ext cx="71708" cy="70832"/>
          </a:xfrm>
          <a:prstGeom prst="rect">
            <a:avLst/>
          </a:prstGeom>
          <a:solidFill>
            <a:schemeClr val="bg1"/>
          </a:solidFill>
          <a:ln w="3810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プロジェクトリーダ：定例／アクション会議へ出席、推進</a:t>
            </a:r>
          </a:p>
        </p:txBody>
      </p:sp>
      <p:sp>
        <p:nvSpPr>
          <p:cNvPr id="137" name="正方形/長方形 136">
            <a:extLst>
              <a:ext uri="{FF2B5EF4-FFF2-40B4-BE49-F238E27FC236}">
                <a16:creationId xmlns:a16="http://schemas.microsoft.com/office/drawing/2014/main" id="{97A6BDC8-29CC-77AF-472D-50F9CBA0C28E}"/>
              </a:ext>
            </a:extLst>
          </p:cNvPr>
          <p:cNvSpPr/>
          <p:nvPr/>
        </p:nvSpPr>
        <p:spPr>
          <a:xfrm>
            <a:off x="6377931" y="2778505"/>
            <a:ext cx="71708" cy="70832"/>
          </a:xfrm>
          <a:prstGeom prst="rect">
            <a:avLst/>
          </a:prstGeom>
          <a:solidFill>
            <a:schemeClr val="bg1"/>
          </a:solidFill>
          <a:ln w="38100">
            <a:solidFill>
              <a:schemeClr val="bg1">
                <a:lumMod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marL="147042">
              <a:lnSpc>
                <a:spcPct val="130000"/>
              </a:lnSpc>
              <a:spcAft>
                <a:spcPts val="488"/>
              </a:spcAft>
            </a:pPr>
            <a:r>
              <a:rPr kumimoji="1" lang="ja-JP" altLang="en-US" sz="731" dirty="0">
                <a:solidFill>
                  <a:schemeClr val="tx1"/>
                </a:solidFill>
                <a:latin typeface="+mn-ea"/>
              </a:rPr>
              <a:t>構成員：必要に応じてアドホックに参加</a:t>
            </a:r>
          </a:p>
        </p:txBody>
      </p:sp>
      <p:sp>
        <p:nvSpPr>
          <p:cNvPr id="138" name="タイトル 5">
            <a:extLst>
              <a:ext uri="{FF2B5EF4-FFF2-40B4-BE49-F238E27FC236}">
                <a16:creationId xmlns:a16="http://schemas.microsoft.com/office/drawing/2014/main" id="{0432D4D0-EE65-3933-8D9F-BC6814D106F4}"/>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a:t>
            </a:r>
            <a:r>
              <a:rPr lang="ja-JP" altLang="ja-JP" dirty="0"/>
              <a:t>プロジェクト推進体制等説明書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4E919798-45CD-EC0B-9300-1925A90E205B}"/>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4】</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プロジェクトの実行可能性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35820837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890BA-1CF3-3E0C-19EC-8789A49A0CE1}"/>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2AAF2F6A-0E0A-8A46-8427-695EBF65F351}"/>
              </a:ext>
            </a:extLst>
          </p:cNvPr>
          <p:cNvSpPr>
            <a:spLocks noGrp="1"/>
          </p:cNvSpPr>
          <p:nvPr>
            <p:ph type="sldNum" sz="quarter" idx="12"/>
          </p:nvPr>
        </p:nvSpPr>
        <p:spPr/>
        <p:txBody>
          <a:bodyPr/>
          <a:lstStyle/>
          <a:p>
            <a:fld id="{B7000A69-8CD1-4170-B67C-6BEC1FC3DBB2}" type="slidenum">
              <a:rPr kumimoji="1" lang="ja-JP" altLang="en-US" smtClean="0"/>
              <a:t>8</a:t>
            </a:fld>
            <a:endParaRPr kumimoji="1" lang="ja-JP" altLang="en-US"/>
          </a:p>
        </p:txBody>
      </p:sp>
      <p:sp>
        <p:nvSpPr>
          <p:cNvPr id="5" name="タイトル 5">
            <a:extLst>
              <a:ext uri="{FF2B5EF4-FFF2-40B4-BE49-F238E27FC236}">
                <a16:creationId xmlns:a16="http://schemas.microsoft.com/office/drawing/2014/main" id="{C973181B-EA90-F66B-26B5-CB1B084D3978}"/>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5</a:t>
            </a:r>
            <a:r>
              <a:rPr lang="ja-JP" altLang="en-US" sz="1800" b="0" dirty="0">
                <a:latin typeface="メイリオ" panose="020B0604030504040204" pitchFamily="50" charset="-128"/>
                <a:ea typeface="メイリオ" panose="020B0604030504040204" pitchFamily="50" charset="-128"/>
              </a:rPr>
              <a:t>　本プロジェクトの実施体制（</a:t>
            </a:r>
            <a:r>
              <a:rPr lang="en-US" altLang="ja-JP" sz="1800" b="0" dirty="0">
                <a:latin typeface="メイリオ" panose="020B0604030504040204" pitchFamily="50" charset="-128"/>
                <a:ea typeface="メイリオ" panose="020B0604030504040204" pitchFamily="50" charset="-128"/>
              </a:rPr>
              <a:t>2/2</a:t>
            </a:r>
            <a:r>
              <a:rPr lang="ja-JP" altLang="en-US" sz="1800" b="0" dirty="0">
                <a:latin typeface="メイリオ" panose="020B0604030504040204" pitchFamily="50" charset="-128"/>
                <a:ea typeface="メイリオ" panose="020B0604030504040204" pitchFamily="50" charset="-128"/>
              </a:rPr>
              <a:t>）</a:t>
            </a:r>
          </a:p>
        </p:txBody>
      </p:sp>
      <p:sp>
        <p:nvSpPr>
          <p:cNvPr id="2" name="コンテンツ プレースホルダー 2">
            <a:extLst>
              <a:ext uri="{FF2B5EF4-FFF2-40B4-BE49-F238E27FC236}">
                <a16:creationId xmlns:a16="http://schemas.microsoft.com/office/drawing/2014/main" id="{588A7B20-11AA-0442-C3A0-64ACD3D1B110}"/>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神奈川県内に拠点を有する法人の概要を記載してください。</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概要例：</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これまでのオープンイノベーションの実績</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本プロジェクトにおける役割</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事業化に向けて活用可能な自社の経営資源・リソース</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marL="285750" indent="-285750">
              <a:buFont typeface="Wingdings" panose="05000000000000000000" pitchFamily="2" charset="2"/>
              <a:buChar char="Ø"/>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本プロジェクトに関与する責任者の氏名・略歴など</a:t>
            </a:r>
            <a:endParaRPr lang="en-US" altLang="ja-JP"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タイトル 5">
            <a:extLst>
              <a:ext uri="{FF2B5EF4-FFF2-40B4-BE49-F238E27FC236}">
                <a16:creationId xmlns:a16="http://schemas.microsoft.com/office/drawing/2014/main" id="{2965D8B2-D91E-CF42-30F2-55C50BA863C6}"/>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a:t>
            </a:r>
            <a:r>
              <a:rPr lang="ja-JP" altLang="ja-JP" dirty="0"/>
              <a:t>プロジェクト推進体制等説明書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81A13F2B-B2F1-119C-8555-4D99174B49D3}"/>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4】</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プロジェクトの実行可能性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1910271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DE971-F48F-823F-83D8-147EEE072CDE}"/>
            </a:ext>
          </a:extLst>
        </p:cNvPr>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34F2BE66-E2FA-9F68-966A-2C35642F8CEE}"/>
              </a:ext>
            </a:extLst>
          </p:cNvPr>
          <p:cNvSpPr>
            <a:spLocks noGrp="1"/>
          </p:cNvSpPr>
          <p:nvPr>
            <p:ph type="sldNum" sz="quarter" idx="12"/>
          </p:nvPr>
        </p:nvSpPr>
        <p:spPr/>
        <p:txBody>
          <a:bodyPr/>
          <a:lstStyle/>
          <a:p>
            <a:fld id="{B7000A69-8CD1-4170-B67C-6BEC1FC3DBB2}" type="slidenum">
              <a:rPr kumimoji="1" lang="ja-JP" altLang="en-US" smtClean="0"/>
              <a:t>9</a:t>
            </a:fld>
            <a:endParaRPr kumimoji="1" lang="ja-JP" altLang="en-US"/>
          </a:p>
        </p:txBody>
      </p:sp>
      <p:sp>
        <p:nvSpPr>
          <p:cNvPr id="5" name="タイトル 5">
            <a:extLst>
              <a:ext uri="{FF2B5EF4-FFF2-40B4-BE49-F238E27FC236}">
                <a16:creationId xmlns:a16="http://schemas.microsoft.com/office/drawing/2014/main" id="{D1962FCC-1C04-C933-DA9C-9BF5152B7A07}"/>
              </a:ext>
            </a:extLst>
          </p:cNvPr>
          <p:cNvSpPr txBox="1">
            <a:spLocks/>
          </p:cNvSpPr>
          <p:nvPr/>
        </p:nvSpPr>
        <p:spPr bwMode="gray">
          <a:xfrm>
            <a:off x="196427" y="191735"/>
            <a:ext cx="9525544"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Bef>
                <a:spcPts val="0"/>
              </a:spcBef>
              <a:spcAft>
                <a:spcPts val="0"/>
              </a:spcAft>
              <a:buSzPct val="100000"/>
            </a:pPr>
            <a:br>
              <a:rPr lang="en-US" altLang="ja-JP" sz="1800" b="0" dirty="0">
                <a:latin typeface="メイリオ" panose="020B0604030504040204" pitchFamily="50" charset="-128"/>
                <a:ea typeface="メイリオ" panose="020B0604030504040204" pitchFamily="50" charset="-128"/>
              </a:rPr>
            </a:br>
            <a:r>
              <a:rPr lang="ja-JP" altLang="en-US" sz="1800" dirty="0">
                <a:latin typeface="メイリオ" panose="020B0604030504040204" pitchFamily="50" charset="-128"/>
                <a:ea typeface="メイリオ" panose="020B0604030504040204" pitchFamily="50" charset="-128"/>
              </a:rPr>
              <a:t>　</a:t>
            </a:r>
            <a:r>
              <a:rPr lang="en-US" altLang="ja-JP" sz="1800" b="0" dirty="0">
                <a:latin typeface="メイリオ" panose="020B0604030504040204" pitchFamily="50" charset="-128"/>
                <a:ea typeface="メイリオ" panose="020B0604030504040204" pitchFamily="50" charset="-128"/>
              </a:rPr>
              <a:t>6</a:t>
            </a:r>
            <a:r>
              <a:rPr lang="ja-JP" altLang="en-US" sz="1800" b="0" dirty="0">
                <a:latin typeface="メイリオ" panose="020B0604030504040204" pitchFamily="50" charset="-128"/>
                <a:ea typeface="メイリオ" panose="020B0604030504040204" pitchFamily="50" charset="-128"/>
              </a:rPr>
              <a:t>　事業化見通し（提供価値と顧客像）</a:t>
            </a:r>
          </a:p>
        </p:txBody>
      </p:sp>
      <p:sp>
        <p:nvSpPr>
          <p:cNvPr id="2" name="コンテンツ プレースホルダー 2">
            <a:extLst>
              <a:ext uri="{FF2B5EF4-FFF2-40B4-BE49-F238E27FC236}">
                <a16:creationId xmlns:a16="http://schemas.microsoft.com/office/drawing/2014/main" id="{C2741946-6BEA-1E3E-8E74-7BDC554757C8}"/>
              </a:ext>
            </a:extLst>
          </p:cNvPr>
          <p:cNvSpPr>
            <a:spLocks noGrp="1"/>
          </p:cNvSpPr>
          <p:nvPr>
            <p:ph idx="1"/>
          </p:nvPr>
        </p:nvSpPr>
        <p:spPr>
          <a:xfrm>
            <a:off x="860661" y="1307877"/>
            <a:ext cx="8229600" cy="4525963"/>
          </a:xfrm>
        </p:spPr>
        <p:txBody>
          <a:bodyPr/>
          <a:lstStyle/>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本事業で提供する製品・サービスの具体的な内容、想定する顧客・ユーザーについて記載してください。</a:t>
            </a:r>
          </a:p>
          <a:p>
            <a:pPr marL="285750" indent="-285750">
              <a:buFont typeface="Arial" panose="020B0604020202020204" pitchFamily="34" charset="0"/>
              <a:buChar char="•"/>
            </a:pPr>
            <a:r>
              <a:rPr lang="ja-JP" altLang="en-US" sz="1600"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また、顧客・ユーザーに対してどのような価値を提供するのかを記載してください。</a:t>
            </a:r>
          </a:p>
        </p:txBody>
      </p:sp>
      <p:sp>
        <p:nvSpPr>
          <p:cNvPr id="3" name="タイトル 5">
            <a:extLst>
              <a:ext uri="{FF2B5EF4-FFF2-40B4-BE49-F238E27FC236}">
                <a16:creationId xmlns:a16="http://schemas.microsoft.com/office/drawing/2014/main" id="{4600F4BC-B4B9-959D-57A9-0DEABF2527CA}"/>
              </a:ext>
            </a:extLst>
          </p:cNvPr>
          <p:cNvSpPr txBox="1">
            <a:spLocks/>
          </p:cNvSpPr>
          <p:nvPr/>
        </p:nvSpPr>
        <p:spPr bwMode="gray">
          <a:xfrm>
            <a:off x="196427" y="-134736"/>
            <a:ext cx="9558068" cy="652943"/>
          </a:xfrm>
          <a:prstGeom prst="rect">
            <a:avLst/>
          </a:prstGeom>
        </p:spPr>
        <p:txBody>
          <a:bodyPr vert="horz" lIns="0" tIns="0" rIns="0" bIns="0" rtlCol="0" anchor="b" anchorCtr="0">
            <a:noAutofit/>
          </a:bodyPr>
          <a:lstStyle>
            <a:lvl1pPr algn="l" defTabSz="1000863" rtl="0" eaLnBrk="1" latinLnBrk="0" hangingPunct="1">
              <a:spcBef>
                <a:spcPct val="0"/>
              </a:spcBef>
              <a:buNone/>
              <a:defRPr kumimoji="1" sz="2020" b="1" kern="1200">
                <a:solidFill>
                  <a:schemeClr val="tx1"/>
                </a:solidFill>
                <a:latin typeface="+mj-lt"/>
                <a:ea typeface="+mj-ea"/>
                <a:cs typeface="+mj-cs"/>
              </a:defRPr>
            </a:lvl1pPr>
          </a:lstStyle>
          <a:p>
            <a:pPr fontAlgn="auto">
              <a:spcAft>
                <a:spcPts val="0"/>
              </a:spcAft>
            </a:pPr>
            <a:r>
              <a:rPr lang="ja-JP" altLang="en-US" sz="1800" dirty="0">
                <a:latin typeface="メイリオ" panose="020B0604030504040204" pitchFamily="50" charset="-128"/>
                <a:ea typeface="メイリオ" panose="020B0604030504040204" pitchFamily="50" charset="-128"/>
              </a:rPr>
              <a:t>様式</a:t>
            </a:r>
            <a:r>
              <a:rPr lang="en-US" altLang="ja-JP" sz="1800" dirty="0">
                <a:latin typeface="メイリオ" panose="020B0604030504040204" pitchFamily="50" charset="-128"/>
                <a:ea typeface="メイリオ" panose="020B0604030504040204" pitchFamily="50" charset="-128"/>
              </a:rPr>
              <a:t>2</a:t>
            </a:r>
            <a:r>
              <a:rPr lang="ja-JP" altLang="en-US" sz="1800" dirty="0">
                <a:latin typeface="メイリオ" panose="020B0604030504040204" pitchFamily="50" charset="-128"/>
                <a:ea typeface="メイリオ" panose="020B0604030504040204" pitchFamily="50" charset="-128"/>
              </a:rPr>
              <a:t>　プロジェクト企画提案書</a:t>
            </a:r>
            <a:endParaRPr lang="en-US" altLang="ja-JP" sz="1800" b="0" dirty="0">
              <a:solidFill>
                <a:srgbClr val="FF0000"/>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08012945-D014-2FD2-304B-1FE941A71046}"/>
              </a:ext>
            </a:extLst>
          </p:cNvPr>
          <p:cNvSpPr/>
          <p:nvPr/>
        </p:nvSpPr>
        <p:spPr bwMode="gray">
          <a:xfrm>
            <a:off x="4953001" y="0"/>
            <a:ext cx="4953000" cy="191735"/>
          </a:xfrm>
          <a:prstGeom prst="rect">
            <a:avLst/>
          </a:prstGeom>
          <a:solidFill>
            <a:schemeClr val="accent1"/>
          </a:solidFill>
          <a:ln w="12700" algn="ctr">
            <a:no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defTabSz="990564" fontAlgn="auto">
              <a:spcBef>
                <a:spcPts val="0"/>
              </a:spcBef>
              <a:spcAft>
                <a:spcPts val="0"/>
              </a:spcAft>
              <a:buSzPct val="100000"/>
            </a:pPr>
            <a:r>
              <a:rPr kumimoji="1" lang="en-US" altLang="ja-JP" sz="1200" b="1" dirty="0">
                <a:solidFill>
                  <a:schemeClr val="bg1"/>
                </a:solidFill>
                <a:latin typeface="メイリオ" panose="020B0604030504040204" pitchFamily="50" charset="-128"/>
                <a:ea typeface="メイリオ" panose="020B0604030504040204" pitchFamily="50" charset="-128"/>
                <a:cs typeface="+mn-cs"/>
              </a:rPr>
              <a:t>【</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評価項目</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5】</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事業化見通しの具体性　（</a:t>
            </a:r>
            <a:r>
              <a:rPr kumimoji="1" lang="en-US" altLang="ja-JP" sz="1200" b="1" dirty="0">
                <a:solidFill>
                  <a:schemeClr val="bg1"/>
                </a:solidFill>
                <a:latin typeface="メイリオ" panose="020B0604030504040204" pitchFamily="50" charset="-128"/>
                <a:ea typeface="メイリオ" panose="020B0604030504040204" pitchFamily="50" charset="-128"/>
                <a:cs typeface="+mn-cs"/>
              </a:rPr>
              <a:t>20</a:t>
            </a:r>
            <a:r>
              <a:rPr kumimoji="1" lang="ja-JP" altLang="en-US" sz="1200" b="1" dirty="0">
                <a:solidFill>
                  <a:schemeClr val="bg1"/>
                </a:solidFill>
                <a:latin typeface="メイリオ" panose="020B0604030504040204" pitchFamily="50" charset="-128"/>
                <a:ea typeface="メイリオ" panose="020B0604030504040204" pitchFamily="50" charset="-128"/>
                <a:cs typeface="+mn-cs"/>
              </a:rPr>
              <a:t>点）</a:t>
            </a:r>
          </a:p>
        </p:txBody>
      </p:sp>
    </p:spTree>
    <p:extLst>
      <p:ext uri="{BB962C8B-B14F-4D97-AF65-F5344CB8AC3E}">
        <p14:creationId xmlns:p14="http://schemas.microsoft.com/office/powerpoint/2010/main" val="40236187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5_DT Proposal Template_J_20161001">
  <a:themeElements>
    <a:clrScheme name="DT COLOR">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62B5E5"/>
      </a:hlink>
      <a:folHlink>
        <a:srgbClr val="75787B"/>
      </a:folHlink>
    </a:clrScheme>
    <a:fontScheme name="DTC">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wrap="square" lIns="36000" tIns="36000" rIns="36000" bIns="36000" rtlCol="0" anchor="ctr"/>
      <a:lstStyle>
        <a:defPPr algn="ctr">
          <a:buFont typeface="Wingdings 2" pitchFamily="18" charset="2"/>
          <a:buNone/>
          <a:defRPr kumimoji="1" sz="1200" dirty="0" smtClean="0"/>
        </a:defPPr>
      </a:lstStyle>
    </a:spDef>
    <a:lnDef>
      <a:spPr>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lIns="36000" tIns="36000" rIns="36000" bIns="36000" rtlCol="0" anchor="ctr" anchorCtr="0">
        <a:spAutoFit/>
      </a:bodyPr>
      <a:lstStyle>
        <a:defPPr>
          <a:spcBef>
            <a:spcPts val="0"/>
          </a:spcBef>
          <a:buSzPct val="100000"/>
          <a:defRPr kumimoji="1" sz="1200" dirty="0" smtClean="0"/>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G_Tohmatsu Proposal Template_J_2016" id="{AF9549DB-3403-423F-8AE2-E5BDF0C6B4D5}" vid="{D8A533F6-8435-474A-AD32-753E323418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CB733F462A82D4EA532DAB78083C451" ma:contentTypeVersion="3" ma:contentTypeDescription="Create a new document." ma:contentTypeScope="" ma:versionID="a137ceec536ef84f254b42781281c826">
  <xsd:schema xmlns:xsd="http://www.w3.org/2001/XMLSchema" xmlns:xs="http://www.w3.org/2001/XMLSchema" xmlns:p="http://schemas.microsoft.com/office/2006/metadata/properties" xmlns:ns2="3a8ee5fb-5ce5-4040-a027-f5d2f16b0ed6" targetNamespace="http://schemas.microsoft.com/office/2006/metadata/properties" ma:root="true" ma:fieldsID="f625e28b96a4e84fb900b657c5027ff0" ns2:_="">
    <xsd:import namespace="3a8ee5fb-5ce5-4040-a027-f5d2f16b0ed6"/>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8ee5fb-5ce5-4040-a027-f5d2f16b0ed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07E84A5-C5D9-4CD4-BBDE-97BF898D5B3B}">
  <ds:schemaRefs>
    <ds:schemaRef ds:uri="http://schemas.microsoft.com/sharepoint/v3/contenttype/forms"/>
  </ds:schemaRefs>
</ds:datastoreItem>
</file>

<file path=customXml/itemProps2.xml><?xml version="1.0" encoding="utf-8"?>
<ds:datastoreItem xmlns:ds="http://schemas.openxmlformats.org/officeDocument/2006/customXml" ds:itemID="{852F092C-CFDC-4B3C-B30B-8293857323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8ee5fb-5ce5-4040-a027-f5d2f16b0e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A9AFA99-FFD5-4D17-A3D5-A91893C52593}">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openxmlformats.org/package/2006/metadata/core-properties"/>
    <ds:schemaRef ds:uri="http://www.w3.org/XML/1998/namespace"/>
    <ds:schemaRef ds:uri="3a8ee5fb-5ce5-4040-a027-f5d2f16b0ed6"/>
    <ds:schemaRef ds:uri="http://purl.org/dc/terms/"/>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otalTime>1545</TotalTime>
  <Words>1532</Words>
  <Application>Microsoft Office PowerPoint</Application>
  <PresentationFormat>A4 210 x 297 mm</PresentationFormat>
  <Paragraphs>186</Paragraphs>
  <Slides>17</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17</vt:i4>
      </vt:variant>
    </vt:vector>
  </HeadingPairs>
  <TitlesOfParts>
    <vt:vector size="22" baseType="lpstr">
      <vt:lpstr>メイリオ</vt:lpstr>
      <vt:lpstr>Arial</vt:lpstr>
      <vt:lpstr>Verdana</vt:lpstr>
      <vt:lpstr>Wingdings</vt:lpstr>
      <vt:lpstr>5_DT Proposal Template_J_20161001</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山下久</dc:creator>
  <cp:lastModifiedBy>樋口 智哉</cp:lastModifiedBy>
  <cp:revision>25</cp:revision>
  <dcterms:modified xsi:type="dcterms:W3CDTF">2026-05-08T04:13:07Z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0x010100ACB733F462A82D4EA532DAB78083C451</vt:lpwstr>
  </property>
  <property fmtid="{D5CDD505-2E9C-101B-9397-08002B2CF9AE}" pid="3" name="MSIP_Label_ea60d57e-af5b-4752-ac57-3e4f28ca11dc_Enabled">
    <vt:lpwstr>true</vt:lpwstr>
  </property>
  <property fmtid="{D5CDD505-2E9C-101B-9397-08002B2CF9AE}" pid="4" name="MSIP_Label_ea60d57e-af5b-4752-ac57-3e4f28ca11dc_SetDate">
    <vt:lpwstr>2022-05-09T11:18:34Z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cc9491f7-4bdb-4789-8470-6499a618e4f3</vt:lpwstr>
  </property>
  <property fmtid="{D5CDD505-2E9C-101B-9397-08002B2CF9AE}" pid="9" name="MSIP_Label_ea60d57e-af5b-4752-ac57-3e4f28ca11dc_ContentBits">
    <vt:lpwstr>0</vt:lpwstr>
  </property>
  <property fmtid="{D5CDD505-2E9C-101B-9397-08002B2CF9AE}" pid="10" name="MediaServiceImageTags">
    <vt:lpwstr/>
  </property>
</Properties>
</file>