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2192000" cy="16256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40" d="100"/>
          <a:sy n="40" d="100"/>
        </p:scale>
        <p:origin x="208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7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89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58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18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76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40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955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90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8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70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048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4A718-1757-468C-B30D-8C1565B44FAA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42F81-43B1-4224-A3B4-6C0F2B24B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31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621" y="13226980"/>
            <a:ext cx="3378391" cy="2188275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252935" y="15517906"/>
            <a:ext cx="84876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kern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会社名：株式会社〇〇</a:t>
            </a:r>
            <a:endParaRPr lang="en-US" altLang="ja-JP" sz="2000" kern="140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lang="ja-JP" altLang="en-US" sz="2000" kern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　成：地域・職域ネットワーク　平塚保健福祉事務所秦野センター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64776" y="537882"/>
            <a:ext cx="10972800" cy="14980024"/>
          </a:xfrm>
          <a:prstGeom prst="rect">
            <a:avLst/>
          </a:prstGeom>
          <a:noFill/>
          <a:ln>
            <a:solidFill>
              <a:schemeClr val="accent5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 flipH="1">
            <a:off x="669423" y="6559466"/>
            <a:ext cx="1261884" cy="8507180"/>
          </a:xfrm>
          <a:prstGeom prst="rect">
            <a:avLst/>
          </a:prstGeom>
        </p:spPr>
        <p:txBody>
          <a:bodyPr vert="eaVert" wrap="square" anchor="ctr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ja-JP" altLang="en-US" sz="2800" kern="14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歯みがきで、むし歯や歯周病、口臭を防ぎます。</a:t>
            </a:r>
            <a:endParaRPr lang="ja-JP" altLang="en-US" sz="2800" kern="1400" dirty="0">
              <a:solidFill>
                <a:srgbClr val="00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just">
              <a:lnSpc>
                <a:spcPct val="125000"/>
              </a:lnSpc>
            </a:pPr>
            <a:r>
              <a:rPr lang="ja-JP" altLang="en-US" sz="2800" kern="14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〇〇は、定期的な歯科検診受診を推奨しています。</a:t>
            </a:r>
            <a:endParaRPr lang="ja-JP" altLang="en-US" sz="2800" kern="1400" dirty="0">
              <a:solidFill>
                <a:srgbClr val="00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9099096" y="1513779"/>
            <a:ext cx="2069703" cy="7719154"/>
          </a:xfrm>
          <a:prstGeom prst="rect">
            <a:avLst/>
          </a:prstGeom>
          <a:noFill/>
        </p:spPr>
        <p:txBody>
          <a:bodyPr vert="eaVert" lIns="91440" tIns="45720" rIns="91440" bIns="45720" rtlCol="0" anchor="ctr">
            <a:normAutofit/>
          </a:bodyPr>
          <a:lstStyle>
            <a:lvl1pPr marL="304792" indent="-304792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Char char="•"/>
              <a:defRPr kumimoji="1"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7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ja-JP" altLang="en-US" sz="4800" b="1" kern="14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職場でも、自宅でも、</a:t>
            </a:r>
            <a:endParaRPr lang="ja-JP" altLang="en-US" sz="4800" kern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ja-JP" altLang="en-US" sz="4800" b="1" kern="14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食後は歯みがきしましょう。</a:t>
            </a:r>
            <a:endParaRPr lang="ja-JP" altLang="en-US" sz="4800" kern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235D05-D949-B7BC-2F04-1B6A00E70F25}"/>
              </a:ext>
            </a:extLst>
          </p:cNvPr>
          <p:cNvSpPr txBox="1"/>
          <p:nvPr/>
        </p:nvSpPr>
        <p:spPr>
          <a:xfrm>
            <a:off x="4958973" y="1216229"/>
            <a:ext cx="2031325" cy="140760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0" dirty="0">
                <a:solidFill>
                  <a:srgbClr val="0033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昼食後も歯みがきを</a:t>
            </a:r>
            <a:endParaRPr kumimoji="1" lang="ja-JP" altLang="en-US" sz="120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672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63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UDゴシック</vt:lpstr>
      <vt:lpstr>HGPｺﾞｼｯｸE</vt:lpstr>
      <vt:lpstr>HGPｺﾞｼｯｸM</vt:lpstr>
      <vt:lpstr>HGP創英角ｺﾞｼｯｸUB</vt:lpstr>
      <vt:lpstr>HGP創英角ﾎﾟｯﾌﾟ体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10</cp:revision>
  <dcterms:created xsi:type="dcterms:W3CDTF">2025-10-03T00:45:12Z</dcterms:created>
  <dcterms:modified xsi:type="dcterms:W3CDTF">2026-03-27T00:20:10Z</dcterms:modified>
</cp:coreProperties>
</file>