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96" y="-602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8844-47CD-4046-AD5E-379923F818F2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3FA2B-B24B-4CD7-9440-A45BDB0F5A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15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3FA2B-B24B-4CD7-9440-A45BDB0F5A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07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7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05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7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70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73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7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39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96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8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D00C-B734-498E-8A94-54F0E9EF7798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11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" Type="http://schemas.openxmlformats.org/officeDocument/2006/relationships/image" Target="../media/image1.emf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29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emf"/><Relationship Id="rId32" Type="http://schemas.openxmlformats.org/officeDocument/2006/relationships/image" Target="../media/image30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28" Type="http://schemas.openxmlformats.org/officeDocument/2006/relationships/image" Target="../media/image26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31" Type="http://schemas.openxmlformats.org/officeDocument/2006/relationships/image" Target="../media/image29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Relationship Id="rId27" Type="http://schemas.openxmlformats.org/officeDocument/2006/relationships/image" Target="../media/image25.emf"/><Relationship Id="rId30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382584" y="-123813"/>
            <a:ext cx="8888836" cy="12912680"/>
            <a:chOff x="382584" y="-123813"/>
            <a:chExt cx="8888836" cy="12912680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82584" y="-123813"/>
              <a:ext cx="8888836" cy="6497461"/>
              <a:chOff x="382584" y="-123813"/>
              <a:chExt cx="8888836" cy="6497461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584" y="-123813"/>
                <a:ext cx="2826579" cy="895518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1987" y="-104931"/>
                <a:ext cx="3067762" cy="895518"/>
              </a:xfrm>
              <a:prstGeom prst="rect">
                <a:avLst/>
              </a:prstGeom>
            </p:spPr>
          </p:pic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3658" y="-104931"/>
                <a:ext cx="3067762" cy="895518"/>
              </a:xfrm>
              <a:prstGeom prst="rect">
                <a:avLst/>
              </a:prstGeom>
            </p:spPr>
          </p:pic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2538" y="2274435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2538" y="3660211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2538" y="895518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2538" y="5217127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9916" y="789632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49108" y="1432844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9107" y="2079585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9106" y="2729840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49916" y="4945238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9105" y="3381060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49916" y="4038597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5" name="図 34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49104" y="5768335"/>
                <a:ext cx="804393" cy="605313"/>
              </a:xfrm>
              <a:prstGeom prst="rect">
                <a:avLst/>
              </a:prstGeom>
            </p:spPr>
          </p:pic>
        </p:grpSp>
        <p:grpSp>
          <p:nvGrpSpPr>
            <p:cNvPr id="5" name="グループ化 4"/>
            <p:cNvGrpSpPr/>
            <p:nvPr/>
          </p:nvGrpSpPr>
          <p:grpSpPr>
            <a:xfrm>
              <a:off x="882538" y="6416820"/>
              <a:ext cx="4276033" cy="6372047"/>
              <a:chOff x="882538" y="6416820"/>
              <a:chExt cx="4276033" cy="6372047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2538" y="10235334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2538" y="6452943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2538" y="8984527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2538" y="11629325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2538" y="7688753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49918" y="12183554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9916" y="10906066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9099" y="8982020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6" name="図 25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54178" y="9617225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49103" y="6416820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49102" y="7048277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49101" y="7673609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49917" y="11544810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49100" y="8338112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43618" y="10259520"/>
                <a:ext cx="804393" cy="605313"/>
              </a:xfrm>
              <a:prstGeom prst="rect">
                <a:avLst/>
              </a:prstGeom>
            </p:spPr>
          </p:pic>
        </p:grpSp>
      </p:grpSp>
      <p:sp>
        <p:nvSpPr>
          <p:cNvPr id="37" name="テキスト ボックス 3"/>
          <p:cNvSpPr txBox="1"/>
          <p:nvPr/>
        </p:nvSpPr>
        <p:spPr>
          <a:xfrm>
            <a:off x="5778134" y="12612658"/>
            <a:ext cx="39188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dirty="0" smtClean="0">
                <a:latin typeface="+mn-ea"/>
              </a:rPr>
              <a:t>イラスト出典</a:t>
            </a:r>
            <a:r>
              <a:rPr lang="ja-JP" altLang="en-US" sz="600" dirty="0">
                <a:latin typeface="+mn-ea"/>
              </a:rPr>
              <a:t>：</a:t>
            </a:r>
            <a:r>
              <a:rPr lang="en-US" altLang="ja-JP" sz="600" dirty="0">
                <a:latin typeface="+mn-ea"/>
              </a:rPr>
              <a:t>IPCC AR5 WG2 </a:t>
            </a:r>
            <a:r>
              <a:rPr lang="ja-JP" altLang="en-US" sz="600" dirty="0">
                <a:latin typeface="+mn-ea"/>
              </a:rPr>
              <a:t>政策決定者向け要約 </a:t>
            </a:r>
            <a:r>
              <a:rPr lang="en-US" altLang="ja-JP" sz="600" dirty="0">
                <a:latin typeface="+mn-ea"/>
              </a:rPr>
              <a:t>Table1</a:t>
            </a:r>
            <a:r>
              <a:rPr lang="ja-JP" altLang="en-US" sz="600" dirty="0">
                <a:latin typeface="+mn-ea"/>
              </a:rPr>
              <a:t>より抜粋、</a:t>
            </a:r>
            <a:r>
              <a:rPr lang="ja-JP" altLang="en-US" sz="600" dirty="0">
                <a:solidFill>
                  <a:prstClr val="black"/>
                </a:solidFill>
                <a:latin typeface="+mn-ea"/>
              </a:rPr>
              <a:t> </a:t>
            </a:r>
            <a:r>
              <a:rPr lang="ja-JP" altLang="en-US" sz="600" dirty="0"/>
              <a:t>気候変動適応情報プラットフォーム</a:t>
            </a:r>
            <a:endParaRPr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36055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19</Words>
  <Application>Microsoft Office PowerPoint</Application>
  <PresentationFormat>A3 297x420 mm</PresentationFormat>
  <Paragraphs>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環境科学センター　新井</dc:creator>
  <cp:lastModifiedBy>環境科学センター　新井</cp:lastModifiedBy>
  <cp:revision>16</cp:revision>
  <dcterms:created xsi:type="dcterms:W3CDTF">2024-09-10T06:13:47Z</dcterms:created>
  <dcterms:modified xsi:type="dcterms:W3CDTF">2024-11-29T08:16:18Z</dcterms:modified>
</cp:coreProperties>
</file>