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8" r:id="rId3"/>
    <p:sldId id="257" r:id="rId4"/>
    <p:sldId id="260" r:id="rId5"/>
    <p:sldId id="262" r:id="rId6"/>
    <p:sldId id="263" r:id="rId7"/>
    <p:sldId id="264" r:id="rId8"/>
    <p:sldId id="283" r:id="rId9"/>
    <p:sldId id="284" r:id="rId10"/>
    <p:sldId id="265" r:id="rId11"/>
    <p:sldId id="266" r:id="rId12"/>
    <p:sldId id="268" r:id="rId13"/>
    <p:sldId id="269" r:id="rId14"/>
    <p:sldId id="267" r:id="rId15"/>
    <p:sldId id="287" r:id="rId16"/>
    <p:sldId id="270" r:id="rId17"/>
    <p:sldId id="272" r:id="rId18"/>
    <p:sldId id="271" r:id="rId19"/>
    <p:sldId id="273" r:id="rId20"/>
    <p:sldId id="274" r:id="rId21"/>
    <p:sldId id="275" r:id="rId22"/>
    <p:sldId id="285" r:id="rId23"/>
    <p:sldId id="276" r:id="rId24"/>
    <p:sldId id="277" r:id="rId25"/>
    <p:sldId id="278" r:id="rId26"/>
    <p:sldId id="279" r:id="rId27"/>
    <p:sldId id="280" r:id="rId28"/>
    <p:sldId id="281" r:id="rId29"/>
    <p:sldId id="286" r:id="rId30"/>
    <p:sldId id="282" r:id="rId3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FFEE"/>
    <a:srgbClr val="BDEAFF"/>
    <a:srgbClr val="F5E2FF"/>
    <a:srgbClr val="FFDDC5"/>
    <a:srgbClr val="FFDAAF"/>
    <a:srgbClr val="FFDEC3"/>
    <a:srgbClr val="FF5919"/>
    <a:srgbClr val="EC4A00"/>
    <a:srgbClr val="A7FCFF"/>
    <a:srgbClr val="76D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29"/>
    <p:restoredTop sz="94694"/>
  </p:normalViewPr>
  <p:slideViewPr>
    <p:cSldViewPr snapToGrid="0">
      <p:cViewPr varScale="1">
        <p:scale>
          <a:sx n="121" d="100"/>
          <a:sy n="121" d="100"/>
        </p:scale>
        <p:origin x="89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F2889-BC30-2143-820D-C72B908E0077}" type="datetimeFigureOut">
              <a:rPr kumimoji="1" lang="ja-JP" altLang="en-US" smtClean="0"/>
              <a:t>2023/12/6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A039F1-E608-6142-AB09-173C29E19319}" type="slidenum">
              <a:rPr kumimoji="1" lang="ja-JP" altLang="en-US" smtClean="0"/>
              <a:t>‹#›</a:t>
            </a:fld>
            <a:endParaRPr kumimoji="1" lang="ja-JP" altLang="en-US"/>
          </a:p>
        </p:txBody>
      </p:sp>
    </p:spTree>
    <p:extLst>
      <p:ext uri="{BB962C8B-B14F-4D97-AF65-F5344CB8AC3E}">
        <p14:creationId xmlns:p14="http://schemas.microsoft.com/office/powerpoint/2010/main" val="29439744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CA039F1-E608-6142-AB09-173C29E19319}" type="slidenum">
              <a:rPr kumimoji="1" lang="ja-JP" altLang="en-US" smtClean="0"/>
              <a:t>9</a:t>
            </a:fld>
            <a:endParaRPr kumimoji="1" lang="ja-JP" altLang="en-US"/>
          </a:p>
        </p:txBody>
      </p:sp>
    </p:spTree>
    <p:extLst>
      <p:ext uri="{BB962C8B-B14F-4D97-AF65-F5344CB8AC3E}">
        <p14:creationId xmlns:p14="http://schemas.microsoft.com/office/powerpoint/2010/main" val="4268186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84AB4E-D996-287A-5425-5A917532954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53C7A25-3F79-205F-88A0-1F22399B52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DCD7394-72E1-7E9E-B98B-479E622826FE}"/>
              </a:ext>
            </a:extLst>
          </p:cNvPr>
          <p:cNvSpPr>
            <a:spLocks noGrp="1"/>
          </p:cNvSpPr>
          <p:nvPr>
            <p:ph type="dt" sz="half" idx="10"/>
          </p:nvPr>
        </p:nvSpPr>
        <p:spPr/>
        <p:txBody>
          <a:bodyPr/>
          <a:lstStyle/>
          <a:p>
            <a:fld id="{CD45A151-785A-E147-803C-2B965E10A28C}" type="datetime1">
              <a:rPr kumimoji="1" lang="ja-JP" altLang="en-US" smtClean="0"/>
              <a:t>2023/12/6</a:t>
            </a:fld>
            <a:endParaRPr kumimoji="1" lang="ja-JP" altLang="en-US"/>
          </a:p>
        </p:txBody>
      </p:sp>
      <p:sp>
        <p:nvSpPr>
          <p:cNvPr id="5" name="フッター プレースホルダー 4">
            <a:extLst>
              <a:ext uri="{FF2B5EF4-FFF2-40B4-BE49-F238E27FC236}">
                <a16:creationId xmlns:a16="http://schemas.microsoft.com/office/drawing/2014/main" id="{78D304AE-3E59-64ED-FF09-4D228B8DD85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0949D0F-A764-7756-2A22-150246852BBF}"/>
              </a:ext>
            </a:extLst>
          </p:cNvPr>
          <p:cNvSpPr>
            <a:spLocks noGrp="1"/>
          </p:cNvSpPr>
          <p:nvPr>
            <p:ph type="sldNum" sz="quarter" idx="12"/>
          </p:nvPr>
        </p:nvSpPr>
        <p:spPr/>
        <p:txBody>
          <a:bodyPr/>
          <a:lstStyle/>
          <a:p>
            <a:fld id="{BA7ED0A1-43DD-8A49-AAB2-6A8E04A5F562}" type="slidenum">
              <a:rPr kumimoji="1" lang="ja-JP" altLang="en-US" smtClean="0"/>
              <a:t>‹#›</a:t>
            </a:fld>
            <a:endParaRPr kumimoji="1" lang="ja-JP" altLang="en-US"/>
          </a:p>
        </p:txBody>
      </p:sp>
    </p:spTree>
    <p:extLst>
      <p:ext uri="{BB962C8B-B14F-4D97-AF65-F5344CB8AC3E}">
        <p14:creationId xmlns:p14="http://schemas.microsoft.com/office/powerpoint/2010/main" val="754522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DC6A0F-BE75-1176-1BD2-CCEF6D371A5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2876689-3D39-058D-74BB-24EA0C2C7AE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B6FB71E-80FE-B3DC-6345-1CE30C62308B}"/>
              </a:ext>
            </a:extLst>
          </p:cNvPr>
          <p:cNvSpPr>
            <a:spLocks noGrp="1"/>
          </p:cNvSpPr>
          <p:nvPr>
            <p:ph type="dt" sz="half" idx="10"/>
          </p:nvPr>
        </p:nvSpPr>
        <p:spPr/>
        <p:txBody>
          <a:bodyPr/>
          <a:lstStyle/>
          <a:p>
            <a:fld id="{F22971A2-A5F5-9D4E-A0E2-60118DFCFD62}" type="datetime1">
              <a:rPr kumimoji="1" lang="ja-JP" altLang="en-US" smtClean="0"/>
              <a:t>2023/12/6</a:t>
            </a:fld>
            <a:endParaRPr kumimoji="1" lang="ja-JP" altLang="en-US"/>
          </a:p>
        </p:txBody>
      </p:sp>
      <p:sp>
        <p:nvSpPr>
          <p:cNvPr id="5" name="フッター プレースホルダー 4">
            <a:extLst>
              <a:ext uri="{FF2B5EF4-FFF2-40B4-BE49-F238E27FC236}">
                <a16:creationId xmlns:a16="http://schemas.microsoft.com/office/drawing/2014/main" id="{0755C5FA-7AD3-D3AE-E330-44D0835CE28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426CC3D-14D9-C5F9-D004-D0FF387FD354}"/>
              </a:ext>
            </a:extLst>
          </p:cNvPr>
          <p:cNvSpPr>
            <a:spLocks noGrp="1"/>
          </p:cNvSpPr>
          <p:nvPr>
            <p:ph type="sldNum" sz="quarter" idx="12"/>
          </p:nvPr>
        </p:nvSpPr>
        <p:spPr/>
        <p:txBody>
          <a:bodyPr/>
          <a:lstStyle/>
          <a:p>
            <a:fld id="{BA7ED0A1-43DD-8A49-AAB2-6A8E04A5F562}" type="slidenum">
              <a:rPr kumimoji="1" lang="ja-JP" altLang="en-US" smtClean="0"/>
              <a:t>‹#›</a:t>
            </a:fld>
            <a:endParaRPr kumimoji="1" lang="ja-JP" altLang="en-US"/>
          </a:p>
        </p:txBody>
      </p:sp>
    </p:spTree>
    <p:extLst>
      <p:ext uri="{BB962C8B-B14F-4D97-AF65-F5344CB8AC3E}">
        <p14:creationId xmlns:p14="http://schemas.microsoft.com/office/powerpoint/2010/main" val="1696338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BE768D0-48FE-7A93-7969-3AD1238770D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921C69D-D7EA-4F53-9E93-5968351C572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96C8E16-7B40-F696-3F7F-97863EE7E8FA}"/>
              </a:ext>
            </a:extLst>
          </p:cNvPr>
          <p:cNvSpPr>
            <a:spLocks noGrp="1"/>
          </p:cNvSpPr>
          <p:nvPr>
            <p:ph type="dt" sz="half" idx="10"/>
          </p:nvPr>
        </p:nvSpPr>
        <p:spPr/>
        <p:txBody>
          <a:bodyPr/>
          <a:lstStyle/>
          <a:p>
            <a:fld id="{7C5B4DC0-79A5-4D4C-A09E-73F08DBBDBA2}" type="datetime1">
              <a:rPr kumimoji="1" lang="ja-JP" altLang="en-US" smtClean="0"/>
              <a:t>2023/12/6</a:t>
            </a:fld>
            <a:endParaRPr kumimoji="1" lang="ja-JP" altLang="en-US"/>
          </a:p>
        </p:txBody>
      </p:sp>
      <p:sp>
        <p:nvSpPr>
          <p:cNvPr id="5" name="フッター プレースホルダー 4">
            <a:extLst>
              <a:ext uri="{FF2B5EF4-FFF2-40B4-BE49-F238E27FC236}">
                <a16:creationId xmlns:a16="http://schemas.microsoft.com/office/drawing/2014/main" id="{1DEDD41B-9DDD-6D7A-DBE6-F359B3C4C2D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C5591EB-380B-2D8D-D87C-C6C0BA0919C2}"/>
              </a:ext>
            </a:extLst>
          </p:cNvPr>
          <p:cNvSpPr>
            <a:spLocks noGrp="1"/>
          </p:cNvSpPr>
          <p:nvPr>
            <p:ph type="sldNum" sz="quarter" idx="12"/>
          </p:nvPr>
        </p:nvSpPr>
        <p:spPr/>
        <p:txBody>
          <a:bodyPr/>
          <a:lstStyle/>
          <a:p>
            <a:fld id="{BA7ED0A1-43DD-8A49-AAB2-6A8E04A5F562}" type="slidenum">
              <a:rPr kumimoji="1" lang="ja-JP" altLang="en-US" smtClean="0"/>
              <a:t>‹#›</a:t>
            </a:fld>
            <a:endParaRPr kumimoji="1" lang="ja-JP" altLang="en-US"/>
          </a:p>
        </p:txBody>
      </p:sp>
    </p:spTree>
    <p:extLst>
      <p:ext uri="{BB962C8B-B14F-4D97-AF65-F5344CB8AC3E}">
        <p14:creationId xmlns:p14="http://schemas.microsoft.com/office/powerpoint/2010/main" val="3437011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44899C-EB9A-1DB6-641E-320A11030E1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2207D50-1959-B2ED-17C6-B595AABE523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A21A5AA-6816-EA90-C54A-C0D06420D1B3}"/>
              </a:ext>
            </a:extLst>
          </p:cNvPr>
          <p:cNvSpPr>
            <a:spLocks noGrp="1"/>
          </p:cNvSpPr>
          <p:nvPr>
            <p:ph type="dt" sz="half" idx="10"/>
          </p:nvPr>
        </p:nvSpPr>
        <p:spPr/>
        <p:txBody>
          <a:bodyPr/>
          <a:lstStyle/>
          <a:p>
            <a:fld id="{07FA1B0D-A18B-854C-9719-A9D037037C06}" type="datetime1">
              <a:rPr kumimoji="1" lang="ja-JP" altLang="en-US" smtClean="0"/>
              <a:t>2023/12/6</a:t>
            </a:fld>
            <a:endParaRPr kumimoji="1" lang="ja-JP" altLang="en-US"/>
          </a:p>
        </p:txBody>
      </p:sp>
      <p:sp>
        <p:nvSpPr>
          <p:cNvPr id="5" name="フッター プレースホルダー 4">
            <a:extLst>
              <a:ext uri="{FF2B5EF4-FFF2-40B4-BE49-F238E27FC236}">
                <a16:creationId xmlns:a16="http://schemas.microsoft.com/office/drawing/2014/main" id="{90E9977A-8F53-7158-8F95-0C3427FBA11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ABF927B-4741-69AB-8CA5-E1930357C3B3}"/>
              </a:ext>
            </a:extLst>
          </p:cNvPr>
          <p:cNvSpPr>
            <a:spLocks noGrp="1"/>
          </p:cNvSpPr>
          <p:nvPr>
            <p:ph type="sldNum" sz="quarter" idx="12"/>
          </p:nvPr>
        </p:nvSpPr>
        <p:spPr/>
        <p:txBody>
          <a:bodyPr/>
          <a:lstStyle/>
          <a:p>
            <a:fld id="{BA7ED0A1-43DD-8A49-AAB2-6A8E04A5F562}" type="slidenum">
              <a:rPr kumimoji="1" lang="ja-JP" altLang="en-US" smtClean="0"/>
              <a:t>‹#›</a:t>
            </a:fld>
            <a:endParaRPr kumimoji="1" lang="ja-JP" altLang="en-US"/>
          </a:p>
        </p:txBody>
      </p:sp>
    </p:spTree>
    <p:extLst>
      <p:ext uri="{BB962C8B-B14F-4D97-AF65-F5344CB8AC3E}">
        <p14:creationId xmlns:p14="http://schemas.microsoft.com/office/powerpoint/2010/main" val="1218274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01CB0B-F756-BDCD-9DE9-C37130BA535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AEFBAB7-CE48-243B-DFE8-71017665D6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59E775F-9BA4-FBA4-4416-CC1D9F75A808}"/>
              </a:ext>
            </a:extLst>
          </p:cNvPr>
          <p:cNvSpPr>
            <a:spLocks noGrp="1"/>
          </p:cNvSpPr>
          <p:nvPr>
            <p:ph type="dt" sz="half" idx="10"/>
          </p:nvPr>
        </p:nvSpPr>
        <p:spPr/>
        <p:txBody>
          <a:bodyPr/>
          <a:lstStyle/>
          <a:p>
            <a:fld id="{DCEE8309-899A-5D43-9F6E-3FF0A48F0A08}" type="datetime1">
              <a:rPr kumimoji="1" lang="ja-JP" altLang="en-US" smtClean="0"/>
              <a:t>2023/12/6</a:t>
            </a:fld>
            <a:endParaRPr kumimoji="1" lang="ja-JP" altLang="en-US"/>
          </a:p>
        </p:txBody>
      </p:sp>
      <p:sp>
        <p:nvSpPr>
          <p:cNvPr id="5" name="フッター プレースホルダー 4">
            <a:extLst>
              <a:ext uri="{FF2B5EF4-FFF2-40B4-BE49-F238E27FC236}">
                <a16:creationId xmlns:a16="http://schemas.microsoft.com/office/drawing/2014/main" id="{F362CF48-66B8-023F-D22A-21B58407DB3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5C3A9E2-8D66-6C25-5404-8754A999BBD0}"/>
              </a:ext>
            </a:extLst>
          </p:cNvPr>
          <p:cNvSpPr>
            <a:spLocks noGrp="1"/>
          </p:cNvSpPr>
          <p:nvPr>
            <p:ph type="sldNum" sz="quarter" idx="12"/>
          </p:nvPr>
        </p:nvSpPr>
        <p:spPr/>
        <p:txBody>
          <a:bodyPr/>
          <a:lstStyle/>
          <a:p>
            <a:fld id="{BA7ED0A1-43DD-8A49-AAB2-6A8E04A5F562}" type="slidenum">
              <a:rPr kumimoji="1" lang="ja-JP" altLang="en-US" smtClean="0"/>
              <a:t>‹#›</a:t>
            </a:fld>
            <a:endParaRPr kumimoji="1" lang="ja-JP" altLang="en-US"/>
          </a:p>
        </p:txBody>
      </p:sp>
    </p:spTree>
    <p:extLst>
      <p:ext uri="{BB962C8B-B14F-4D97-AF65-F5344CB8AC3E}">
        <p14:creationId xmlns:p14="http://schemas.microsoft.com/office/powerpoint/2010/main" val="1481783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CCDB3C-CF7B-9325-C1DB-702D3346FC0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56095D2-5DE8-E23A-D93F-48FA786A3A6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01A4BF4-1C78-1457-CF31-1CAA72BC37C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003FCB8-F461-431A-6F5C-96ED8B1438EC}"/>
              </a:ext>
            </a:extLst>
          </p:cNvPr>
          <p:cNvSpPr>
            <a:spLocks noGrp="1"/>
          </p:cNvSpPr>
          <p:nvPr>
            <p:ph type="dt" sz="half" idx="10"/>
          </p:nvPr>
        </p:nvSpPr>
        <p:spPr/>
        <p:txBody>
          <a:bodyPr/>
          <a:lstStyle/>
          <a:p>
            <a:fld id="{7AF6BBDA-A91F-E041-9851-66F0FCDAE888}" type="datetime1">
              <a:rPr kumimoji="1" lang="ja-JP" altLang="en-US" smtClean="0"/>
              <a:t>2023/12/6</a:t>
            </a:fld>
            <a:endParaRPr kumimoji="1" lang="ja-JP" altLang="en-US"/>
          </a:p>
        </p:txBody>
      </p:sp>
      <p:sp>
        <p:nvSpPr>
          <p:cNvPr id="6" name="フッター プレースホルダー 5">
            <a:extLst>
              <a:ext uri="{FF2B5EF4-FFF2-40B4-BE49-F238E27FC236}">
                <a16:creationId xmlns:a16="http://schemas.microsoft.com/office/drawing/2014/main" id="{B420C93A-10AB-35D4-B5D3-42C32697B61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CDAA537-D4FF-5378-5E0A-F72724064482}"/>
              </a:ext>
            </a:extLst>
          </p:cNvPr>
          <p:cNvSpPr>
            <a:spLocks noGrp="1"/>
          </p:cNvSpPr>
          <p:nvPr>
            <p:ph type="sldNum" sz="quarter" idx="12"/>
          </p:nvPr>
        </p:nvSpPr>
        <p:spPr/>
        <p:txBody>
          <a:bodyPr/>
          <a:lstStyle/>
          <a:p>
            <a:fld id="{BA7ED0A1-43DD-8A49-AAB2-6A8E04A5F562}" type="slidenum">
              <a:rPr kumimoji="1" lang="ja-JP" altLang="en-US" smtClean="0"/>
              <a:t>‹#›</a:t>
            </a:fld>
            <a:endParaRPr kumimoji="1" lang="ja-JP" altLang="en-US"/>
          </a:p>
        </p:txBody>
      </p:sp>
    </p:spTree>
    <p:extLst>
      <p:ext uri="{BB962C8B-B14F-4D97-AF65-F5344CB8AC3E}">
        <p14:creationId xmlns:p14="http://schemas.microsoft.com/office/powerpoint/2010/main" val="687717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8355B5-289E-ACA7-461D-052C32ABF84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98A6EB6-C815-F352-C8E7-6163E3F375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FAF00BE-BDD4-F0E7-CB74-EC697172A9F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22D1C55-FD2D-1D8A-9ED1-65874289FA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982BD45-BE41-2F6C-E169-1476D56025D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8A2D54B-E5C1-79F7-54AE-2074D4C79CF8}"/>
              </a:ext>
            </a:extLst>
          </p:cNvPr>
          <p:cNvSpPr>
            <a:spLocks noGrp="1"/>
          </p:cNvSpPr>
          <p:nvPr>
            <p:ph type="dt" sz="half" idx="10"/>
          </p:nvPr>
        </p:nvSpPr>
        <p:spPr/>
        <p:txBody>
          <a:bodyPr/>
          <a:lstStyle/>
          <a:p>
            <a:fld id="{165DBEA8-3289-4443-8CD5-41D23C84EDC3}" type="datetime1">
              <a:rPr kumimoji="1" lang="ja-JP" altLang="en-US" smtClean="0"/>
              <a:t>2023/12/6</a:t>
            </a:fld>
            <a:endParaRPr kumimoji="1" lang="ja-JP" altLang="en-US"/>
          </a:p>
        </p:txBody>
      </p:sp>
      <p:sp>
        <p:nvSpPr>
          <p:cNvPr id="8" name="フッター プレースホルダー 7">
            <a:extLst>
              <a:ext uri="{FF2B5EF4-FFF2-40B4-BE49-F238E27FC236}">
                <a16:creationId xmlns:a16="http://schemas.microsoft.com/office/drawing/2014/main" id="{36E301A5-76B8-408C-9672-3DC4382F3B6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AD5B9DD-301C-6C70-6FA3-06219BF504DF}"/>
              </a:ext>
            </a:extLst>
          </p:cNvPr>
          <p:cNvSpPr>
            <a:spLocks noGrp="1"/>
          </p:cNvSpPr>
          <p:nvPr>
            <p:ph type="sldNum" sz="quarter" idx="12"/>
          </p:nvPr>
        </p:nvSpPr>
        <p:spPr/>
        <p:txBody>
          <a:bodyPr/>
          <a:lstStyle/>
          <a:p>
            <a:fld id="{BA7ED0A1-43DD-8A49-AAB2-6A8E04A5F562}" type="slidenum">
              <a:rPr kumimoji="1" lang="ja-JP" altLang="en-US" smtClean="0"/>
              <a:t>‹#›</a:t>
            </a:fld>
            <a:endParaRPr kumimoji="1" lang="ja-JP" altLang="en-US"/>
          </a:p>
        </p:txBody>
      </p:sp>
    </p:spTree>
    <p:extLst>
      <p:ext uri="{BB962C8B-B14F-4D97-AF65-F5344CB8AC3E}">
        <p14:creationId xmlns:p14="http://schemas.microsoft.com/office/powerpoint/2010/main" val="325481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E9B688-1DA0-7062-0268-4274CB1E6E0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54D3F97-4770-732B-C8E9-A0833E9FF97C}"/>
              </a:ext>
            </a:extLst>
          </p:cNvPr>
          <p:cNvSpPr>
            <a:spLocks noGrp="1"/>
          </p:cNvSpPr>
          <p:nvPr>
            <p:ph type="dt" sz="half" idx="10"/>
          </p:nvPr>
        </p:nvSpPr>
        <p:spPr/>
        <p:txBody>
          <a:bodyPr/>
          <a:lstStyle/>
          <a:p>
            <a:fld id="{2DA42086-D8A1-8048-B24E-43271BBA12F0}" type="datetime1">
              <a:rPr kumimoji="1" lang="ja-JP" altLang="en-US" smtClean="0"/>
              <a:t>2023/12/6</a:t>
            </a:fld>
            <a:endParaRPr kumimoji="1" lang="ja-JP" altLang="en-US"/>
          </a:p>
        </p:txBody>
      </p:sp>
      <p:sp>
        <p:nvSpPr>
          <p:cNvPr id="4" name="フッター プレースホルダー 3">
            <a:extLst>
              <a:ext uri="{FF2B5EF4-FFF2-40B4-BE49-F238E27FC236}">
                <a16:creationId xmlns:a16="http://schemas.microsoft.com/office/drawing/2014/main" id="{B87C1A91-DAED-392C-0AB7-47A0161DCA0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5952CDB-6B31-574C-B787-8EE0C42D8469}"/>
              </a:ext>
            </a:extLst>
          </p:cNvPr>
          <p:cNvSpPr>
            <a:spLocks noGrp="1"/>
          </p:cNvSpPr>
          <p:nvPr>
            <p:ph type="sldNum" sz="quarter" idx="12"/>
          </p:nvPr>
        </p:nvSpPr>
        <p:spPr/>
        <p:txBody>
          <a:bodyPr/>
          <a:lstStyle/>
          <a:p>
            <a:fld id="{BA7ED0A1-43DD-8A49-AAB2-6A8E04A5F562}" type="slidenum">
              <a:rPr kumimoji="1" lang="ja-JP" altLang="en-US" smtClean="0"/>
              <a:t>‹#›</a:t>
            </a:fld>
            <a:endParaRPr kumimoji="1" lang="ja-JP" altLang="en-US"/>
          </a:p>
        </p:txBody>
      </p:sp>
    </p:spTree>
    <p:extLst>
      <p:ext uri="{BB962C8B-B14F-4D97-AF65-F5344CB8AC3E}">
        <p14:creationId xmlns:p14="http://schemas.microsoft.com/office/powerpoint/2010/main" val="4116351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1CA7EA5-671E-D0AB-8A8F-98FCE0609294}"/>
              </a:ext>
            </a:extLst>
          </p:cNvPr>
          <p:cNvSpPr>
            <a:spLocks noGrp="1"/>
          </p:cNvSpPr>
          <p:nvPr>
            <p:ph type="dt" sz="half" idx="10"/>
          </p:nvPr>
        </p:nvSpPr>
        <p:spPr/>
        <p:txBody>
          <a:bodyPr/>
          <a:lstStyle/>
          <a:p>
            <a:fld id="{11AFAF60-2AD9-114E-B4B3-8B19223BAF54}" type="datetime1">
              <a:rPr kumimoji="1" lang="ja-JP" altLang="en-US" smtClean="0"/>
              <a:t>2023/12/6</a:t>
            </a:fld>
            <a:endParaRPr kumimoji="1" lang="ja-JP" altLang="en-US"/>
          </a:p>
        </p:txBody>
      </p:sp>
      <p:sp>
        <p:nvSpPr>
          <p:cNvPr id="3" name="フッター プレースホルダー 2">
            <a:extLst>
              <a:ext uri="{FF2B5EF4-FFF2-40B4-BE49-F238E27FC236}">
                <a16:creationId xmlns:a16="http://schemas.microsoft.com/office/drawing/2014/main" id="{D128406A-78C7-23D1-EFBB-DA7CCE9ACD8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3E34A72-1BD5-1F30-3F1A-4406FFBD0747}"/>
              </a:ext>
            </a:extLst>
          </p:cNvPr>
          <p:cNvSpPr>
            <a:spLocks noGrp="1"/>
          </p:cNvSpPr>
          <p:nvPr>
            <p:ph type="sldNum" sz="quarter" idx="12"/>
          </p:nvPr>
        </p:nvSpPr>
        <p:spPr/>
        <p:txBody>
          <a:bodyPr/>
          <a:lstStyle/>
          <a:p>
            <a:fld id="{BA7ED0A1-43DD-8A49-AAB2-6A8E04A5F562}" type="slidenum">
              <a:rPr kumimoji="1" lang="ja-JP" altLang="en-US" smtClean="0"/>
              <a:t>‹#›</a:t>
            </a:fld>
            <a:endParaRPr kumimoji="1" lang="ja-JP" altLang="en-US"/>
          </a:p>
        </p:txBody>
      </p:sp>
    </p:spTree>
    <p:extLst>
      <p:ext uri="{BB962C8B-B14F-4D97-AF65-F5344CB8AC3E}">
        <p14:creationId xmlns:p14="http://schemas.microsoft.com/office/powerpoint/2010/main" val="969257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162432-0850-B6E6-E67B-C71AC988FB8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A033614-FB6F-ED39-A57F-016E3E6023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7E812B9-8745-A01D-1432-DB50D841CF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EA53039-76EB-F20C-766A-EBA1C2176806}"/>
              </a:ext>
            </a:extLst>
          </p:cNvPr>
          <p:cNvSpPr>
            <a:spLocks noGrp="1"/>
          </p:cNvSpPr>
          <p:nvPr>
            <p:ph type="dt" sz="half" idx="10"/>
          </p:nvPr>
        </p:nvSpPr>
        <p:spPr/>
        <p:txBody>
          <a:bodyPr/>
          <a:lstStyle/>
          <a:p>
            <a:fld id="{B3CE5F7C-AD83-9D4A-AD12-E8278C0612E7}" type="datetime1">
              <a:rPr kumimoji="1" lang="ja-JP" altLang="en-US" smtClean="0"/>
              <a:t>2023/12/6</a:t>
            </a:fld>
            <a:endParaRPr kumimoji="1" lang="ja-JP" altLang="en-US"/>
          </a:p>
        </p:txBody>
      </p:sp>
      <p:sp>
        <p:nvSpPr>
          <p:cNvPr id="6" name="フッター プレースホルダー 5">
            <a:extLst>
              <a:ext uri="{FF2B5EF4-FFF2-40B4-BE49-F238E27FC236}">
                <a16:creationId xmlns:a16="http://schemas.microsoft.com/office/drawing/2014/main" id="{1EFAD7A7-8AC7-1D3C-1823-17D2F696B94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C0DE9B6-79A1-ED97-8885-86D2C8D8F027}"/>
              </a:ext>
            </a:extLst>
          </p:cNvPr>
          <p:cNvSpPr>
            <a:spLocks noGrp="1"/>
          </p:cNvSpPr>
          <p:nvPr>
            <p:ph type="sldNum" sz="quarter" idx="12"/>
          </p:nvPr>
        </p:nvSpPr>
        <p:spPr/>
        <p:txBody>
          <a:bodyPr/>
          <a:lstStyle/>
          <a:p>
            <a:fld id="{BA7ED0A1-43DD-8A49-AAB2-6A8E04A5F562}" type="slidenum">
              <a:rPr kumimoji="1" lang="ja-JP" altLang="en-US" smtClean="0"/>
              <a:t>‹#›</a:t>
            </a:fld>
            <a:endParaRPr kumimoji="1" lang="ja-JP" altLang="en-US"/>
          </a:p>
        </p:txBody>
      </p:sp>
    </p:spTree>
    <p:extLst>
      <p:ext uri="{BB962C8B-B14F-4D97-AF65-F5344CB8AC3E}">
        <p14:creationId xmlns:p14="http://schemas.microsoft.com/office/powerpoint/2010/main" val="590630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834AA0-8EBC-1E20-F219-B02FA19BF01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D5C7A5E-255E-C246-6DBC-E0192BF74E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BA23801-1862-6D8C-FF00-12999CEB16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4EE0E6A-6DD3-0FED-38C2-53F53FC35704}"/>
              </a:ext>
            </a:extLst>
          </p:cNvPr>
          <p:cNvSpPr>
            <a:spLocks noGrp="1"/>
          </p:cNvSpPr>
          <p:nvPr>
            <p:ph type="dt" sz="half" idx="10"/>
          </p:nvPr>
        </p:nvSpPr>
        <p:spPr/>
        <p:txBody>
          <a:bodyPr/>
          <a:lstStyle/>
          <a:p>
            <a:fld id="{5F236071-165A-1B46-BFAD-7477E13BE419}" type="datetime1">
              <a:rPr kumimoji="1" lang="ja-JP" altLang="en-US" smtClean="0"/>
              <a:t>2023/12/6</a:t>
            </a:fld>
            <a:endParaRPr kumimoji="1" lang="ja-JP" altLang="en-US"/>
          </a:p>
        </p:txBody>
      </p:sp>
      <p:sp>
        <p:nvSpPr>
          <p:cNvPr id="6" name="フッター プレースホルダー 5">
            <a:extLst>
              <a:ext uri="{FF2B5EF4-FFF2-40B4-BE49-F238E27FC236}">
                <a16:creationId xmlns:a16="http://schemas.microsoft.com/office/drawing/2014/main" id="{B2E99210-4C46-1DD1-9429-8686A242094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6EB482C-32E5-F7F3-2FCB-DBC642FD68FF}"/>
              </a:ext>
            </a:extLst>
          </p:cNvPr>
          <p:cNvSpPr>
            <a:spLocks noGrp="1"/>
          </p:cNvSpPr>
          <p:nvPr>
            <p:ph type="sldNum" sz="quarter" idx="12"/>
          </p:nvPr>
        </p:nvSpPr>
        <p:spPr/>
        <p:txBody>
          <a:bodyPr/>
          <a:lstStyle/>
          <a:p>
            <a:fld id="{BA7ED0A1-43DD-8A49-AAB2-6A8E04A5F562}" type="slidenum">
              <a:rPr kumimoji="1" lang="ja-JP" altLang="en-US" smtClean="0"/>
              <a:t>‹#›</a:t>
            </a:fld>
            <a:endParaRPr kumimoji="1" lang="ja-JP" altLang="en-US"/>
          </a:p>
        </p:txBody>
      </p:sp>
    </p:spTree>
    <p:extLst>
      <p:ext uri="{BB962C8B-B14F-4D97-AF65-F5344CB8AC3E}">
        <p14:creationId xmlns:p14="http://schemas.microsoft.com/office/powerpoint/2010/main" val="3067497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29694F7-A4C0-B143-1862-3787909A27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3E5BEC8-25FE-5E4A-05DD-A8E4266DB7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C9B34CA-AEAD-A7C9-EA58-91B3930AC4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C81E34-FE8C-774A-BDE6-653C9FEF1E63}" type="datetime1">
              <a:rPr kumimoji="1" lang="ja-JP" altLang="en-US" smtClean="0"/>
              <a:t>2023/12/6</a:t>
            </a:fld>
            <a:endParaRPr kumimoji="1" lang="ja-JP" altLang="en-US"/>
          </a:p>
        </p:txBody>
      </p:sp>
      <p:sp>
        <p:nvSpPr>
          <p:cNvPr id="5" name="フッター プレースホルダー 4">
            <a:extLst>
              <a:ext uri="{FF2B5EF4-FFF2-40B4-BE49-F238E27FC236}">
                <a16:creationId xmlns:a16="http://schemas.microsoft.com/office/drawing/2014/main" id="{956CDADB-F0B6-06F3-B2B7-5EBEA26B35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663E96F-60CB-0FEC-541B-060CFB206A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7ED0A1-43DD-8A49-AAB2-6A8E04A5F562}" type="slidenum">
              <a:rPr kumimoji="1" lang="ja-JP" altLang="en-US" smtClean="0"/>
              <a:t>‹#›</a:t>
            </a:fld>
            <a:endParaRPr kumimoji="1" lang="ja-JP" altLang="en-US"/>
          </a:p>
        </p:txBody>
      </p:sp>
    </p:spTree>
    <p:extLst>
      <p:ext uri="{BB962C8B-B14F-4D97-AF65-F5344CB8AC3E}">
        <p14:creationId xmlns:p14="http://schemas.microsoft.com/office/powerpoint/2010/main" val="566133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jp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文字の書かれた紙&#10;&#10;自動的に生成された説明">
            <a:extLst>
              <a:ext uri="{FF2B5EF4-FFF2-40B4-BE49-F238E27FC236}">
                <a16:creationId xmlns:a16="http://schemas.microsoft.com/office/drawing/2014/main" id="{7914B599-7713-1350-F2CF-683DF70128C7}"/>
              </a:ext>
            </a:extLst>
          </p:cNvPr>
          <p:cNvPicPr>
            <a:picLocks noChangeAspect="1"/>
          </p:cNvPicPr>
          <p:nvPr/>
        </p:nvPicPr>
        <p:blipFill>
          <a:blip r:embed="rId2"/>
          <a:stretch>
            <a:fillRect/>
          </a:stretch>
        </p:blipFill>
        <p:spPr>
          <a:xfrm>
            <a:off x="0" y="0"/>
            <a:ext cx="12192000" cy="6858000"/>
          </a:xfrm>
          <a:prstGeom prst="rect">
            <a:avLst/>
          </a:prstGeom>
        </p:spPr>
      </p:pic>
      <p:sp>
        <p:nvSpPr>
          <p:cNvPr id="4" name="テキスト ボックス 3">
            <a:extLst>
              <a:ext uri="{FF2B5EF4-FFF2-40B4-BE49-F238E27FC236}">
                <a16:creationId xmlns:a16="http://schemas.microsoft.com/office/drawing/2014/main" id="{E16C7DA2-B4B7-C1E0-6E8F-DF168BE305D1}"/>
              </a:ext>
            </a:extLst>
          </p:cNvPr>
          <p:cNvSpPr txBox="1"/>
          <p:nvPr/>
        </p:nvSpPr>
        <p:spPr>
          <a:xfrm>
            <a:off x="5105985" y="4087468"/>
            <a:ext cx="1980029" cy="523220"/>
          </a:xfrm>
          <a:prstGeom prst="rect">
            <a:avLst/>
          </a:prstGeom>
          <a:noFill/>
        </p:spPr>
        <p:txBody>
          <a:bodyPr wrap="none" rtlCol="0">
            <a:spAutoFit/>
          </a:bodyPr>
          <a:lstStyle/>
          <a:p>
            <a:pPr algn="ctr"/>
            <a:r>
              <a:rPr lang="ja-JP" altLang="en-US" sz="2800" b="1">
                <a:solidFill>
                  <a:schemeClr val="accent4">
                    <a:lumMod val="75000"/>
                  </a:schemeClr>
                </a:solidFill>
                <a:latin typeface="Meiryo" panose="020B0604030504040204" pitchFamily="34" charset="-128"/>
                <a:ea typeface="Meiryo" panose="020B0604030504040204" pitchFamily="34" charset="-128"/>
              </a:rPr>
              <a:t>掲示用資料</a:t>
            </a:r>
            <a:endParaRPr kumimoji="1" lang="ja-JP" altLang="en-US" sz="2800" b="1">
              <a:solidFill>
                <a:schemeClr val="accent4">
                  <a:lumMod val="75000"/>
                </a:schemeClr>
              </a:solidFill>
              <a:latin typeface="Meiryo" panose="020B0604030504040204" pitchFamily="34" charset="-128"/>
              <a:ea typeface="Meiryo" panose="020B0604030504040204" pitchFamily="34" charset="-128"/>
            </a:endParaRPr>
          </a:p>
        </p:txBody>
      </p:sp>
      <p:sp>
        <p:nvSpPr>
          <p:cNvPr id="6" name="スライド番号プレースホルダー 5">
            <a:extLst>
              <a:ext uri="{FF2B5EF4-FFF2-40B4-BE49-F238E27FC236}">
                <a16:creationId xmlns:a16="http://schemas.microsoft.com/office/drawing/2014/main" id="{3DC012AF-11CC-3457-3589-59FAF80337DD}"/>
              </a:ext>
            </a:extLst>
          </p:cNvPr>
          <p:cNvSpPr>
            <a:spLocks noGrp="1"/>
          </p:cNvSpPr>
          <p:nvPr>
            <p:ph type="sldNum" sz="quarter" idx="12"/>
          </p:nvPr>
        </p:nvSpPr>
        <p:spPr/>
        <p:txBody>
          <a:bodyPr/>
          <a:lstStyle/>
          <a:p>
            <a:fld id="{BA7ED0A1-43DD-8A49-AAB2-6A8E04A5F562}" type="slidenum">
              <a:rPr kumimoji="1" lang="ja-JP" altLang="en-US" smtClean="0"/>
              <a:t>1</a:t>
            </a:fld>
            <a:endParaRPr kumimoji="1" lang="ja-JP" altLang="en-US"/>
          </a:p>
        </p:txBody>
      </p:sp>
      <p:pic>
        <p:nvPicPr>
          <p:cNvPr id="12" name="図 11" descr="白いバックグラウンドの前に座っている人形&#10;&#10;低い精度で自動的に生成された説明">
            <a:extLst>
              <a:ext uri="{FF2B5EF4-FFF2-40B4-BE49-F238E27FC236}">
                <a16:creationId xmlns:a16="http://schemas.microsoft.com/office/drawing/2014/main" id="{194F1316-0E81-AEE6-4E49-E03A6A52D709}"/>
              </a:ext>
            </a:extLst>
          </p:cNvPr>
          <p:cNvPicPr>
            <a:picLocks noChangeAspect="1"/>
          </p:cNvPicPr>
          <p:nvPr/>
        </p:nvPicPr>
        <p:blipFill>
          <a:blip r:embed="rId3"/>
          <a:stretch>
            <a:fillRect/>
          </a:stretch>
        </p:blipFill>
        <p:spPr>
          <a:xfrm>
            <a:off x="8822881" y="3580043"/>
            <a:ext cx="2122243" cy="2865028"/>
          </a:xfrm>
          <a:prstGeom prst="rect">
            <a:avLst/>
          </a:prstGeom>
        </p:spPr>
      </p:pic>
      <p:pic>
        <p:nvPicPr>
          <p:cNvPr id="14" name="図 13" descr="おもちゃ, 時計 が含まれている画像&#10;&#10;自動的に生成された説明">
            <a:extLst>
              <a:ext uri="{FF2B5EF4-FFF2-40B4-BE49-F238E27FC236}">
                <a16:creationId xmlns:a16="http://schemas.microsoft.com/office/drawing/2014/main" id="{302501AA-02C8-E1EC-0128-59764A4C4681}"/>
              </a:ext>
            </a:extLst>
          </p:cNvPr>
          <p:cNvPicPr>
            <a:picLocks noChangeAspect="1"/>
          </p:cNvPicPr>
          <p:nvPr/>
        </p:nvPicPr>
        <p:blipFill>
          <a:blip r:embed="rId4"/>
          <a:stretch>
            <a:fillRect/>
          </a:stretch>
        </p:blipFill>
        <p:spPr>
          <a:xfrm>
            <a:off x="9884003" y="2079267"/>
            <a:ext cx="2122242" cy="2865027"/>
          </a:xfrm>
          <a:prstGeom prst="rect">
            <a:avLst/>
          </a:prstGeom>
        </p:spPr>
      </p:pic>
      <p:pic>
        <p:nvPicPr>
          <p:cNvPr id="16" name="図 15" descr="食品 が含まれている画像&#10;&#10;自動的に生成された説明">
            <a:extLst>
              <a:ext uri="{FF2B5EF4-FFF2-40B4-BE49-F238E27FC236}">
                <a16:creationId xmlns:a16="http://schemas.microsoft.com/office/drawing/2014/main" id="{48ADFB37-83F0-A6B4-1DA1-9FF0C702EAB9}"/>
              </a:ext>
            </a:extLst>
          </p:cNvPr>
          <p:cNvPicPr>
            <a:picLocks noChangeAspect="1"/>
          </p:cNvPicPr>
          <p:nvPr/>
        </p:nvPicPr>
        <p:blipFill>
          <a:blip r:embed="rId5"/>
          <a:stretch>
            <a:fillRect/>
          </a:stretch>
        </p:blipFill>
        <p:spPr>
          <a:xfrm>
            <a:off x="389500" y="1545748"/>
            <a:ext cx="2628618" cy="3548634"/>
          </a:xfrm>
          <a:prstGeom prst="rect">
            <a:avLst/>
          </a:prstGeom>
        </p:spPr>
      </p:pic>
    </p:spTree>
    <p:extLst>
      <p:ext uri="{BB962C8B-B14F-4D97-AF65-F5344CB8AC3E}">
        <p14:creationId xmlns:p14="http://schemas.microsoft.com/office/powerpoint/2010/main" val="1069402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2214648A-9776-6CAC-7B0C-ED8DBACA3237}"/>
              </a:ext>
            </a:extLst>
          </p:cNvPr>
          <p:cNvSpPr>
            <a:spLocks noGrp="1"/>
          </p:cNvSpPr>
          <p:nvPr>
            <p:ph type="sldNum" sz="quarter" idx="12"/>
          </p:nvPr>
        </p:nvSpPr>
        <p:spPr/>
        <p:txBody>
          <a:bodyPr/>
          <a:lstStyle/>
          <a:p>
            <a:fld id="{BA7ED0A1-43DD-8A49-AAB2-6A8E04A5F562}" type="slidenum">
              <a:rPr kumimoji="1" lang="ja-JP" altLang="en-US" smtClean="0"/>
              <a:t>10</a:t>
            </a:fld>
            <a:endParaRPr kumimoji="1" lang="ja-JP" altLang="en-US"/>
          </a:p>
        </p:txBody>
      </p:sp>
      <p:sp>
        <p:nvSpPr>
          <p:cNvPr id="6" name="テキスト ボックス 5">
            <a:extLst>
              <a:ext uri="{FF2B5EF4-FFF2-40B4-BE49-F238E27FC236}">
                <a16:creationId xmlns:a16="http://schemas.microsoft.com/office/drawing/2014/main" id="{C6CD619A-926A-4A0A-43E6-74A407BD3908}"/>
              </a:ext>
            </a:extLst>
          </p:cNvPr>
          <p:cNvSpPr txBox="1"/>
          <p:nvPr/>
        </p:nvSpPr>
        <p:spPr>
          <a:xfrm>
            <a:off x="1906074" y="2590084"/>
            <a:ext cx="8379852" cy="1702517"/>
          </a:xfrm>
          <a:prstGeom prst="rect">
            <a:avLst/>
          </a:prstGeom>
          <a:noFill/>
        </p:spPr>
        <p:txBody>
          <a:bodyPr wrap="square" rtlCol="0">
            <a:spAutoFit/>
          </a:bodyPr>
          <a:lstStyle/>
          <a:p>
            <a:pPr>
              <a:lnSpc>
                <a:spcPct val="150000"/>
              </a:lnSpc>
            </a:pPr>
            <a:r>
              <a:rPr kumimoji="1" lang="ja-JP" altLang="en-US" sz="2400">
                <a:solidFill>
                  <a:schemeClr val="tx1">
                    <a:lumMod val="75000"/>
                    <a:lumOff val="25000"/>
                  </a:schemeClr>
                </a:solidFill>
                <a:latin typeface="Meiryo" panose="020B0604030504040204" pitchFamily="34" charset="-128"/>
                <a:ea typeface="Meiryo" panose="020B0604030504040204" pitchFamily="34" charset="-128"/>
              </a:rPr>
              <a:t>買い物をする前に商品の情報を得るためにはどんな⽅法があるかいろいろあげてみよう</a:t>
            </a:r>
            <a:endParaRPr kumimoji="1" lang="en-US" altLang="ja-JP" sz="2400" dirty="0">
              <a:solidFill>
                <a:schemeClr val="tx1">
                  <a:lumMod val="75000"/>
                  <a:lumOff val="25000"/>
                </a:schemeClr>
              </a:solidFill>
              <a:latin typeface="Meiryo" panose="020B0604030504040204" pitchFamily="34" charset="-128"/>
              <a:ea typeface="Meiryo" panose="020B0604030504040204" pitchFamily="34" charset="-128"/>
            </a:endParaRPr>
          </a:p>
          <a:p>
            <a:pPr>
              <a:lnSpc>
                <a:spcPct val="150000"/>
              </a:lnSpc>
            </a:pPr>
            <a:r>
              <a:rPr kumimoji="1" lang="ja-JP" altLang="en-US" sz="2400">
                <a:solidFill>
                  <a:schemeClr val="tx1">
                    <a:lumMod val="75000"/>
                    <a:lumOff val="25000"/>
                  </a:schemeClr>
                </a:solidFill>
                <a:latin typeface="Meiryo" panose="020B0604030504040204" pitchFamily="34" charset="-128"/>
                <a:ea typeface="Meiryo" panose="020B0604030504040204" pitchFamily="34" charset="-128"/>
              </a:rPr>
              <a:t>その情報が信⽤できるかどうかも考えてみよう</a:t>
            </a:r>
          </a:p>
        </p:txBody>
      </p:sp>
      <p:sp>
        <p:nvSpPr>
          <p:cNvPr id="2" name="テキスト ボックス 1">
            <a:extLst>
              <a:ext uri="{FF2B5EF4-FFF2-40B4-BE49-F238E27FC236}">
                <a16:creationId xmlns:a16="http://schemas.microsoft.com/office/drawing/2014/main" id="{60DD8CDB-9962-DB2E-2AA8-7B20E536FE29}"/>
              </a:ext>
            </a:extLst>
          </p:cNvPr>
          <p:cNvSpPr txBox="1"/>
          <p:nvPr/>
        </p:nvSpPr>
        <p:spPr>
          <a:xfrm>
            <a:off x="274213" y="104169"/>
            <a:ext cx="5113900" cy="369332"/>
          </a:xfrm>
          <a:prstGeom prst="rect">
            <a:avLst/>
          </a:prstGeom>
          <a:noFill/>
        </p:spPr>
        <p:txBody>
          <a:bodyPr wrap="none" rtlCol="0">
            <a:spAutoFit/>
          </a:bodyPr>
          <a:lstStyle/>
          <a:p>
            <a:r>
              <a:rPr kumimoji="1" lang="en-US" altLang="ja-JP" b="1" dirty="0">
                <a:solidFill>
                  <a:schemeClr val="accent4">
                    <a:lumMod val="75000"/>
                  </a:schemeClr>
                </a:solidFill>
                <a:latin typeface="Meiryo" panose="020B0604030504040204" pitchFamily="34" charset="-128"/>
                <a:ea typeface="Meiryo" panose="020B0604030504040204" pitchFamily="34" charset="-128"/>
              </a:rPr>
              <a:t>2. </a:t>
            </a:r>
            <a:r>
              <a:rPr kumimoji="1" lang="ja-JP" altLang="en-US" b="1">
                <a:solidFill>
                  <a:schemeClr val="accent4">
                    <a:lumMod val="75000"/>
                  </a:schemeClr>
                </a:solidFill>
                <a:latin typeface="Meiryo" panose="020B0604030504040204" pitchFamily="34" charset="-128"/>
                <a:ea typeface="Meiryo" panose="020B0604030504040204" pitchFamily="34" charset="-128"/>
              </a:rPr>
              <a:t>価格や商品の特徴を調べよう　品物を選ぶ１</a:t>
            </a:r>
          </a:p>
        </p:txBody>
      </p:sp>
      <p:sp>
        <p:nvSpPr>
          <p:cNvPr id="4" name="テキスト ボックス 3">
            <a:extLst>
              <a:ext uri="{FF2B5EF4-FFF2-40B4-BE49-F238E27FC236}">
                <a16:creationId xmlns:a16="http://schemas.microsoft.com/office/drawing/2014/main" id="{D40AF1A1-AD20-76D3-435E-AC328FB4CEAB}"/>
              </a:ext>
            </a:extLst>
          </p:cNvPr>
          <p:cNvSpPr txBox="1"/>
          <p:nvPr/>
        </p:nvSpPr>
        <p:spPr>
          <a:xfrm>
            <a:off x="1906074" y="2054521"/>
            <a:ext cx="1980029" cy="523220"/>
          </a:xfrm>
          <a:prstGeom prst="rect">
            <a:avLst/>
          </a:prstGeom>
          <a:noFill/>
        </p:spPr>
        <p:txBody>
          <a:bodyPr wrap="none" rtlCol="0">
            <a:spAutoFit/>
          </a:bodyPr>
          <a:lstStyle/>
          <a:p>
            <a:r>
              <a:rPr kumimoji="1" lang="ja-JP" altLang="en-US" sz="2800" b="1">
                <a:solidFill>
                  <a:srgbClr val="00B0F0"/>
                </a:solidFill>
                <a:latin typeface="Meiryo" panose="020B0604030504040204" pitchFamily="34" charset="-128"/>
                <a:ea typeface="Meiryo" panose="020B0604030504040204" pitchFamily="34" charset="-128"/>
              </a:rPr>
              <a:t>話し合おう</a:t>
            </a:r>
          </a:p>
        </p:txBody>
      </p:sp>
    </p:spTree>
    <p:extLst>
      <p:ext uri="{BB962C8B-B14F-4D97-AF65-F5344CB8AC3E}">
        <p14:creationId xmlns:p14="http://schemas.microsoft.com/office/powerpoint/2010/main" val="1432093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74527BBF-8E9D-F2DC-B938-8CA47A480F62}"/>
              </a:ext>
            </a:extLst>
          </p:cNvPr>
          <p:cNvSpPr>
            <a:spLocks noGrp="1"/>
          </p:cNvSpPr>
          <p:nvPr>
            <p:ph type="sldNum" sz="quarter" idx="12"/>
          </p:nvPr>
        </p:nvSpPr>
        <p:spPr/>
        <p:txBody>
          <a:bodyPr/>
          <a:lstStyle/>
          <a:p>
            <a:fld id="{BA7ED0A1-43DD-8A49-AAB2-6A8E04A5F562}" type="slidenum">
              <a:rPr kumimoji="1" lang="ja-JP" altLang="en-US" smtClean="0"/>
              <a:t>11</a:t>
            </a:fld>
            <a:endParaRPr kumimoji="1" lang="ja-JP" altLang="en-US"/>
          </a:p>
        </p:txBody>
      </p:sp>
      <p:pic>
        <p:nvPicPr>
          <p:cNvPr id="7" name="図 6" descr="QR コード&#10;&#10;自動的に生成された説明">
            <a:extLst>
              <a:ext uri="{FF2B5EF4-FFF2-40B4-BE49-F238E27FC236}">
                <a16:creationId xmlns:a16="http://schemas.microsoft.com/office/drawing/2014/main" id="{B1F24A89-B9DD-091A-CDF0-AC289739C898}"/>
              </a:ext>
            </a:extLst>
          </p:cNvPr>
          <p:cNvPicPr>
            <a:picLocks noChangeAspect="1"/>
          </p:cNvPicPr>
          <p:nvPr/>
        </p:nvPicPr>
        <p:blipFill>
          <a:blip r:embed="rId2"/>
          <a:stretch>
            <a:fillRect/>
          </a:stretch>
        </p:blipFill>
        <p:spPr>
          <a:xfrm>
            <a:off x="6515100" y="590550"/>
            <a:ext cx="5676900" cy="5676900"/>
          </a:xfrm>
          <a:prstGeom prst="rect">
            <a:avLst/>
          </a:prstGeom>
        </p:spPr>
      </p:pic>
      <p:sp>
        <p:nvSpPr>
          <p:cNvPr id="8" name="テキスト ボックス 7">
            <a:extLst>
              <a:ext uri="{FF2B5EF4-FFF2-40B4-BE49-F238E27FC236}">
                <a16:creationId xmlns:a16="http://schemas.microsoft.com/office/drawing/2014/main" id="{D4E499E6-3EB5-A3AB-7BCD-330A903AB3EA}"/>
              </a:ext>
            </a:extLst>
          </p:cNvPr>
          <p:cNvSpPr txBox="1"/>
          <p:nvPr/>
        </p:nvSpPr>
        <p:spPr>
          <a:xfrm>
            <a:off x="878115" y="3015446"/>
            <a:ext cx="740908" cy="584775"/>
          </a:xfrm>
          <a:prstGeom prst="rect">
            <a:avLst/>
          </a:prstGeom>
          <a:noFill/>
        </p:spPr>
        <p:txBody>
          <a:bodyPr wrap="none" rtlCol="0">
            <a:spAutoFit/>
          </a:bodyPr>
          <a:lstStyle/>
          <a:p>
            <a:pPr algn="ctr"/>
            <a:r>
              <a:rPr kumimoji="1" lang="en-US" altLang="ja-JP" sz="3200" b="1" dirty="0">
                <a:solidFill>
                  <a:schemeClr val="accent4">
                    <a:lumMod val="75000"/>
                  </a:schemeClr>
                </a:solidFill>
                <a:latin typeface="Meiryo" panose="020B0604030504040204" pitchFamily="34" charset="-128"/>
                <a:ea typeface="Meiryo" panose="020B0604030504040204" pitchFamily="34" charset="-128"/>
              </a:rPr>
              <a:t>3. </a:t>
            </a:r>
            <a:endParaRPr kumimoji="1" lang="ja-JP" altLang="en-US" sz="3200" b="1">
              <a:solidFill>
                <a:schemeClr val="accent4">
                  <a:lumMod val="75000"/>
                </a:schemeClr>
              </a:solidFill>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6D4C3B1F-2C0F-D1DE-5E1D-3BBBF4E00445}"/>
              </a:ext>
            </a:extLst>
          </p:cNvPr>
          <p:cNvSpPr txBox="1"/>
          <p:nvPr/>
        </p:nvSpPr>
        <p:spPr>
          <a:xfrm>
            <a:off x="1406009" y="3015446"/>
            <a:ext cx="5109091" cy="1077218"/>
          </a:xfrm>
          <a:prstGeom prst="rect">
            <a:avLst/>
          </a:prstGeom>
          <a:noFill/>
        </p:spPr>
        <p:txBody>
          <a:bodyPr wrap="none" rtlCol="0">
            <a:spAutoFit/>
          </a:bodyPr>
          <a:lstStyle/>
          <a:p>
            <a:r>
              <a:rPr kumimoji="1" lang="ja-JP" altLang="en-US" sz="3200" b="1">
                <a:solidFill>
                  <a:schemeClr val="accent4">
                    <a:lumMod val="75000"/>
                  </a:schemeClr>
                </a:solidFill>
                <a:latin typeface="Meiryo" panose="020B0604030504040204" pitchFamily="34" charset="-128"/>
                <a:ea typeface="Meiryo" panose="020B0604030504040204" pitchFamily="34" charset="-128"/>
              </a:rPr>
              <a:t>表示やマークを見てみよう</a:t>
            </a:r>
          </a:p>
          <a:p>
            <a:r>
              <a:rPr kumimoji="1" lang="ja-JP" altLang="en-US" sz="3200" b="1">
                <a:solidFill>
                  <a:schemeClr val="accent4">
                    <a:lumMod val="75000"/>
                  </a:schemeClr>
                </a:solidFill>
                <a:latin typeface="Meiryo" panose="020B0604030504040204" pitchFamily="34" charset="-128"/>
                <a:ea typeface="Meiryo" panose="020B0604030504040204" pitchFamily="34" charset="-128"/>
              </a:rPr>
              <a:t>品物を選ぶ２</a:t>
            </a:r>
          </a:p>
        </p:txBody>
      </p:sp>
    </p:spTree>
    <p:extLst>
      <p:ext uri="{BB962C8B-B14F-4D97-AF65-F5344CB8AC3E}">
        <p14:creationId xmlns:p14="http://schemas.microsoft.com/office/powerpoint/2010/main" val="1114677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74527BBF-8E9D-F2DC-B938-8CA47A480F62}"/>
              </a:ext>
            </a:extLst>
          </p:cNvPr>
          <p:cNvSpPr>
            <a:spLocks noGrp="1"/>
          </p:cNvSpPr>
          <p:nvPr>
            <p:ph type="sldNum" sz="quarter" idx="12"/>
          </p:nvPr>
        </p:nvSpPr>
        <p:spPr/>
        <p:txBody>
          <a:bodyPr/>
          <a:lstStyle/>
          <a:p>
            <a:fld id="{BA7ED0A1-43DD-8A49-AAB2-6A8E04A5F562}" type="slidenum">
              <a:rPr kumimoji="1" lang="ja-JP" altLang="en-US" smtClean="0"/>
              <a:t>12</a:t>
            </a:fld>
            <a:endParaRPr kumimoji="1" lang="ja-JP" altLang="en-US"/>
          </a:p>
        </p:txBody>
      </p:sp>
      <p:sp>
        <p:nvSpPr>
          <p:cNvPr id="6" name="テキスト ボックス 5">
            <a:extLst>
              <a:ext uri="{FF2B5EF4-FFF2-40B4-BE49-F238E27FC236}">
                <a16:creationId xmlns:a16="http://schemas.microsoft.com/office/drawing/2014/main" id="{7D7E52D7-9D09-1CC3-2D2E-12EEBAC27D40}"/>
              </a:ext>
            </a:extLst>
          </p:cNvPr>
          <p:cNvSpPr txBox="1"/>
          <p:nvPr/>
        </p:nvSpPr>
        <p:spPr>
          <a:xfrm>
            <a:off x="1061418" y="1802438"/>
            <a:ext cx="3775393" cy="523220"/>
          </a:xfrm>
          <a:prstGeom prst="rect">
            <a:avLst/>
          </a:prstGeom>
          <a:noFill/>
        </p:spPr>
        <p:txBody>
          <a:bodyPr wrap="none" rtlCol="0">
            <a:spAutoFit/>
          </a:bodyPr>
          <a:lstStyle/>
          <a:p>
            <a:pPr algn="ctr"/>
            <a:r>
              <a:rPr kumimoji="1" lang="ja-JP" altLang="en-US" sz="2800" b="1">
                <a:solidFill>
                  <a:schemeClr val="tx1">
                    <a:lumMod val="75000"/>
                    <a:lumOff val="25000"/>
                  </a:schemeClr>
                </a:solidFill>
                <a:latin typeface="Meiryo" panose="020B0604030504040204" pitchFamily="34" charset="-128"/>
                <a:ea typeface="Meiryo" panose="020B0604030504040204" pitchFamily="34" charset="-128"/>
              </a:rPr>
              <a:t>食品表示を見てみよう</a:t>
            </a:r>
          </a:p>
        </p:txBody>
      </p:sp>
      <p:graphicFrame>
        <p:nvGraphicFramePr>
          <p:cNvPr id="8" name="表 7">
            <a:extLst>
              <a:ext uri="{FF2B5EF4-FFF2-40B4-BE49-F238E27FC236}">
                <a16:creationId xmlns:a16="http://schemas.microsoft.com/office/drawing/2014/main" id="{A5FB6898-6443-3877-F6BF-974BE8BF2761}"/>
              </a:ext>
            </a:extLst>
          </p:cNvPr>
          <p:cNvGraphicFramePr>
            <a:graphicFrameLocks noGrp="1"/>
          </p:cNvGraphicFramePr>
          <p:nvPr>
            <p:extLst>
              <p:ext uri="{D42A27DB-BD31-4B8C-83A1-F6EECF244321}">
                <p14:modId xmlns:p14="http://schemas.microsoft.com/office/powerpoint/2010/main" val="3457945921"/>
              </p:ext>
            </p:extLst>
          </p:nvPr>
        </p:nvGraphicFramePr>
        <p:xfrm>
          <a:off x="5468060" y="711200"/>
          <a:ext cx="6000040" cy="4320467"/>
        </p:xfrm>
        <a:graphic>
          <a:graphicData uri="http://schemas.openxmlformats.org/drawingml/2006/table">
            <a:tbl>
              <a:tblPr>
                <a:tableStyleId>{5C22544A-7EE6-4342-B048-85BDC9FD1C3A}</a:tableStyleId>
              </a:tblPr>
              <a:tblGrid>
                <a:gridCol w="1798940">
                  <a:extLst>
                    <a:ext uri="{9D8B030D-6E8A-4147-A177-3AD203B41FA5}">
                      <a16:colId xmlns:a16="http://schemas.microsoft.com/office/drawing/2014/main" val="202267018"/>
                    </a:ext>
                  </a:extLst>
                </a:gridCol>
                <a:gridCol w="4201100">
                  <a:extLst>
                    <a:ext uri="{9D8B030D-6E8A-4147-A177-3AD203B41FA5}">
                      <a16:colId xmlns:a16="http://schemas.microsoft.com/office/drawing/2014/main" val="1386626898"/>
                    </a:ext>
                  </a:extLst>
                </a:gridCol>
              </a:tblGrid>
              <a:tr h="430870">
                <a:tc>
                  <a:txBody>
                    <a:bodyPr/>
                    <a:lstStyle/>
                    <a:p>
                      <a:pPr marL="360000" algn="l" fontAlgn="ctr"/>
                      <a:r>
                        <a:rPr lang="ja-JP" altLang="en-US" sz="1400" u="none" strike="noStrike">
                          <a:effectLst/>
                        </a:rPr>
                        <a:t>名称</a:t>
                      </a: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152" marR="6152" marT="61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algn="l" fontAlgn="ctr">
                        <a:spcAft>
                          <a:spcPts val="1800"/>
                        </a:spcAft>
                      </a:pPr>
                      <a:r>
                        <a:rPr lang="ja-JP" altLang="en-US" sz="1400" u="none" strike="noStrike">
                          <a:effectLst/>
                        </a:rPr>
                        <a:t>洋生菓子</a:t>
                      </a: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152" marR="6152" marT="61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9021551"/>
                  </a:ext>
                </a:extLst>
              </a:tr>
              <a:tr h="929846">
                <a:tc>
                  <a:txBody>
                    <a:bodyPr/>
                    <a:lstStyle/>
                    <a:p>
                      <a:pPr marL="360000" algn="l" fontAlgn="ctr"/>
                      <a:r>
                        <a:rPr lang="ja-JP" altLang="en-US" sz="1400" u="none" strike="noStrike">
                          <a:effectLst/>
                        </a:rPr>
                        <a:t>原材料名</a:t>
                      </a: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152" marR="6152" marT="61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algn="l" fontAlgn="ctr">
                        <a:spcAft>
                          <a:spcPts val="0"/>
                        </a:spcAft>
                      </a:pPr>
                      <a:r>
                        <a:rPr lang="ja-JP" altLang="en-US" sz="1400" u="none" strike="noStrike">
                          <a:effectLst/>
                        </a:rPr>
                        <a:t>チョコレート（国内製造）、鶏卵、砂糖、マー</a:t>
                      </a:r>
                      <a:endParaRPr lang="en-US" altLang="ja-JP" sz="1400" u="none" strike="noStrike" dirty="0">
                        <a:effectLst/>
                      </a:endParaRPr>
                    </a:p>
                    <a:p>
                      <a:pPr marL="180000" algn="l" fontAlgn="ctr">
                        <a:spcAft>
                          <a:spcPts val="0"/>
                        </a:spcAft>
                      </a:pPr>
                      <a:r>
                        <a:rPr lang="ja-JP" altLang="en-US" sz="1400" u="none" strike="noStrike">
                          <a:effectLst/>
                        </a:rPr>
                        <a:t>ガリン、小麦粉、ココアパウダー、洋酒、水あ</a:t>
                      </a:r>
                      <a:endParaRPr lang="en-US" altLang="ja-JP" sz="1400" u="none" strike="noStrike" dirty="0">
                        <a:effectLst/>
                      </a:endParaRPr>
                    </a:p>
                    <a:p>
                      <a:pPr marL="180000" algn="l" fontAlgn="ctr">
                        <a:spcAft>
                          <a:spcPts val="0"/>
                        </a:spcAft>
                      </a:pPr>
                      <a:r>
                        <a:rPr lang="ja-JP" altLang="en-US" sz="1400" u="none" strike="noStrike">
                          <a:effectLst/>
                        </a:rPr>
                        <a:t>め（一部に小麦・卵・乳成分・大豆を含む）</a:t>
                      </a: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152" marR="6152" marT="61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7891386"/>
                  </a:ext>
                </a:extLst>
              </a:tr>
              <a:tr h="699048">
                <a:tc>
                  <a:txBody>
                    <a:bodyPr/>
                    <a:lstStyle/>
                    <a:p>
                      <a:pPr marL="360000" algn="l" fontAlgn="ctr"/>
                      <a:r>
                        <a:rPr lang="ja-JP" altLang="en-US" sz="1400" u="none" strike="noStrike">
                          <a:effectLst/>
                        </a:rPr>
                        <a:t>添加物</a:t>
                      </a: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152" marR="6152" marT="61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algn="l" fontAlgn="ctr">
                        <a:spcAft>
                          <a:spcPts val="1800"/>
                        </a:spcAft>
                      </a:pPr>
                      <a:r>
                        <a:rPr lang="ja-JP" altLang="en-US" sz="1400" u="none" strike="noStrike">
                          <a:effectLst/>
                        </a:rPr>
                        <a:t>ソルビット、膨張剤、乳化剤、香料、グリシン、増粘多糖類、（一部に大豆を含む）</a:t>
                      </a: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152" marR="6152" marT="61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6121551"/>
                  </a:ext>
                </a:extLst>
              </a:tr>
              <a:tr h="503015">
                <a:tc>
                  <a:txBody>
                    <a:bodyPr/>
                    <a:lstStyle/>
                    <a:p>
                      <a:pPr marL="360000" algn="l" fontAlgn="ctr"/>
                      <a:r>
                        <a:rPr lang="ja-JP" altLang="en-US" sz="1400" u="none" strike="noStrike">
                          <a:effectLst/>
                        </a:rPr>
                        <a:t>内容量</a:t>
                      </a: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152" marR="6152" marT="61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algn="l" fontAlgn="ctr">
                        <a:spcAft>
                          <a:spcPts val="1800"/>
                        </a:spcAft>
                      </a:pPr>
                      <a:r>
                        <a:rPr lang="ja-JP" altLang="en-US" sz="1400" u="none" strike="noStrike">
                          <a:effectLst/>
                        </a:rPr>
                        <a:t>１個</a:t>
                      </a: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152" marR="6152" marT="61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1751541"/>
                  </a:ext>
                </a:extLst>
              </a:tr>
              <a:tr h="555947">
                <a:tc>
                  <a:txBody>
                    <a:bodyPr/>
                    <a:lstStyle/>
                    <a:p>
                      <a:pPr marL="360000" algn="l" fontAlgn="ctr"/>
                      <a:r>
                        <a:rPr lang="ja-JP" altLang="en-US" sz="1400" u="none" strike="noStrike">
                          <a:effectLst/>
                        </a:rPr>
                        <a:t>消費期限</a:t>
                      </a: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152" marR="6152" marT="61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algn="l" fontAlgn="ctr">
                        <a:spcAft>
                          <a:spcPts val="1800"/>
                        </a:spcAft>
                      </a:pPr>
                      <a:r>
                        <a:rPr lang="ja-JP" altLang="en-US" sz="1400" u="none" strike="noStrike">
                          <a:effectLst/>
                        </a:rPr>
                        <a:t>○年○月○日</a:t>
                      </a:r>
                      <a:endParaRPr lang="ja-JP" altLang="en-US" sz="1400" b="0" i="0" u="none" strike="noStrike">
                        <a:solidFill>
                          <a:srgbClr val="FF0000"/>
                        </a:solidFill>
                        <a:effectLst/>
                        <a:latin typeface="游ゴシック" panose="020B0400000000000000" pitchFamily="34" charset="-128"/>
                        <a:ea typeface="游ゴシック" panose="020B0400000000000000" pitchFamily="34" charset="-128"/>
                      </a:endParaRPr>
                    </a:p>
                  </a:txBody>
                  <a:tcPr marL="6152" marR="6152" marT="61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9168266"/>
                  </a:ext>
                </a:extLst>
              </a:tr>
              <a:tr h="623746">
                <a:tc>
                  <a:txBody>
                    <a:bodyPr/>
                    <a:lstStyle/>
                    <a:p>
                      <a:pPr marL="360000" algn="l" fontAlgn="ctr"/>
                      <a:r>
                        <a:rPr lang="ja-JP" altLang="en-US" sz="1400" u="none" strike="noStrike">
                          <a:effectLst/>
                        </a:rPr>
                        <a:t>保存方法</a:t>
                      </a: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152" marR="6152" marT="61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algn="l" fontAlgn="ctr">
                        <a:spcAft>
                          <a:spcPts val="1800"/>
                        </a:spcAft>
                      </a:pPr>
                      <a:r>
                        <a:rPr lang="ja-JP" altLang="en-US" sz="1400" u="none" strike="noStrike">
                          <a:effectLst/>
                        </a:rPr>
                        <a:t>要冷蔵（</a:t>
                      </a:r>
                      <a:r>
                        <a:rPr lang="en-US" altLang="ja-JP" sz="1400" u="none" strike="noStrike" dirty="0">
                          <a:effectLst/>
                        </a:rPr>
                        <a:t>10℃</a:t>
                      </a:r>
                      <a:r>
                        <a:rPr lang="ja-JP" altLang="en-US" sz="1400" u="none" strike="noStrike">
                          <a:effectLst/>
                        </a:rPr>
                        <a:t>以下で保存）</a:t>
                      </a: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152" marR="6152" marT="61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2912952"/>
                  </a:ext>
                </a:extLst>
              </a:tr>
              <a:tr h="577995">
                <a:tc>
                  <a:txBody>
                    <a:bodyPr/>
                    <a:lstStyle/>
                    <a:p>
                      <a:pPr marL="360000" algn="l" fontAlgn="ctr"/>
                      <a:r>
                        <a:rPr lang="ja-JP" altLang="en-US" sz="1400" u="none" strike="noStrike">
                          <a:effectLst/>
                        </a:rPr>
                        <a:t>製造者</a:t>
                      </a: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6152" marR="6152" marT="61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algn="l" fontAlgn="ctr">
                        <a:spcAft>
                          <a:spcPts val="1800"/>
                        </a:spcAft>
                      </a:pPr>
                      <a:r>
                        <a:rPr lang="ja-JP" altLang="en-US" sz="1400" u="none" strike="noStrike">
                          <a:effectLst/>
                        </a:rPr>
                        <a:t>株式会社黒船洋菓子</a:t>
                      </a:r>
                      <a:br>
                        <a:rPr lang="ja-JP" altLang="en-US" sz="1400" u="none" strike="noStrike">
                          <a:effectLst/>
                        </a:rPr>
                      </a:br>
                      <a:r>
                        <a:rPr lang="ja-JP" altLang="en-US" sz="1400" u="none" strike="noStrike">
                          <a:effectLst/>
                        </a:rPr>
                        <a:t>神奈川県○○市○○</a:t>
                      </a:r>
                      <a:r>
                        <a:rPr lang="en-US" altLang="ja-JP" sz="1400" u="none" strike="noStrike" dirty="0">
                          <a:effectLst/>
                        </a:rPr>
                        <a:t>123</a:t>
                      </a:r>
                      <a:endParaRPr lang="en-US" altLang="ja-JP" sz="1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6152" marR="6152" marT="61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2511514"/>
                  </a:ext>
                </a:extLst>
              </a:tr>
            </a:tbl>
          </a:graphicData>
        </a:graphic>
      </p:graphicFrame>
      <p:graphicFrame>
        <p:nvGraphicFramePr>
          <p:cNvPr id="9" name="表 8">
            <a:extLst>
              <a:ext uri="{FF2B5EF4-FFF2-40B4-BE49-F238E27FC236}">
                <a16:creationId xmlns:a16="http://schemas.microsoft.com/office/drawing/2014/main" id="{A32AF8FF-9254-7627-7B6F-2C9D3FB2E0EB}"/>
              </a:ext>
            </a:extLst>
          </p:cNvPr>
          <p:cNvGraphicFramePr>
            <a:graphicFrameLocks noGrp="1"/>
          </p:cNvGraphicFramePr>
          <p:nvPr>
            <p:extLst>
              <p:ext uri="{D42A27DB-BD31-4B8C-83A1-F6EECF244321}">
                <p14:modId xmlns:p14="http://schemas.microsoft.com/office/powerpoint/2010/main" val="2472761860"/>
              </p:ext>
            </p:extLst>
          </p:nvPr>
        </p:nvGraphicFramePr>
        <p:xfrm>
          <a:off x="5468060" y="5136288"/>
          <a:ext cx="6000040" cy="975741"/>
        </p:xfrm>
        <a:graphic>
          <a:graphicData uri="http://schemas.openxmlformats.org/drawingml/2006/table">
            <a:tbl>
              <a:tblPr>
                <a:tableStyleId>{5C22544A-7EE6-4342-B048-85BDC9FD1C3A}</a:tableStyleId>
              </a:tblPr>
              <a:tblGrid>
                <a:gridCol w="1812148">
                  <a:extLst>
                    <a:ext uri="{9D8B030D-6E8A-4147-A177-3AD203B41FA5}">
                      <a16:colId xmlns:a16="http://schemas.microsoft.com/office/drawing/2014/main" val="771110430"/>
                    </a:ext>
                  </a:extLst>
                </a:gridCol>
                <a:gridCol w="4187892">
                  <a:extLst>
                    <a:ext uri="{9D8B030D-6E8A-4147-A177-3AD203B41FA5}">
                      <a16:colId xmlns:a16="http://schemas.microsoft.com/office/drawing/2014/main" val="1830503641"/>
                    </a:ext>
                  </a:extLst>
                </a:gridCol>
              </a:tblGrid>
              <a:tr h="975741">
                <a:tc>
                  <a:txBody>
                    <a:bodyPr/>
                    <a:lstStyle/>
                    <a:p>
                      <a:pPr marL="180000" algn="l" fontAlgn="ctr"/>
                      <a:r>
                        <a:rPr lang="ja-JP" altLang="en-US" sz="1400" u="none" strike="noStrike">
                          <a:effectLst/>
                        </a:rPr>
                        <a:t>栄養成分表示（</a:t>
                      </a:r>
                      <a:r>
                        <a:rPr lang="en-US" altLang="ja-JP" sz="1400" u="none" strike="noStrike" dirty="0">
                          <a:effectLst/>
                        </a:rPr>
                        <a:t>1</a:t>
                      </a:r>
                      <a:r>
                        <a:rPr lang="ja-JP" altLang="en-US" sz="1400" u="none" strike="noStrike">
                          <a:effectLst/>
                        </a:rPr>
                        <a:t>個（</a:t>
                      </a:r>
                      <a:r>
                        <a:rPr lang="en-US" altLang="ja-JP" sz="1400" u="none" strike="noStrike" dirty="0">
                          <a:effectLst/>
                        </a:rPr>
                        <a:t>100</a:t>
                      </a:r>
                      <a:r>
                        <a:rPr lang="en-US" sz="1400" u="none" strike="noStrike" dirty="0">
                          <a:effectLst/>
                        </a:rPr>
                        <a:t>g）</a:t>
                      </a:r>
                      <a:r>
                        <a:rPr lang="ja-JP" altLang="en-US" sz="1400" u="none" strike="noStrike">
                          <a:effectLst/>
                        </a:rPr>
                        <a:t>当たり）</a:t>
                      </a:r>
                      <a:endParaRPr lang="ja-JP" altLang="en-US" sz="14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000" algn="l" fontAlgn="ctr"/>
                      <a:r>
                        <a:rPr lang="ja-JP" altLang="en-US" sz="1400" u="none" strike="noStrike">
                          <a:effectLst/>
                        </a:rPr>
                        <a:t>熱量</a:t>
                      </a:r>
                      <a:r>
                        <a:rPr lang="en-US" altLang="ja-JP" sz="1400" u="none" strike="noStrike" dirty="0">
                          <a:effectLst/>
                        </a:rPr>
                        <a:t>400</a:t>
                      </a:r>
                      <a:r>
                        <a:rPr lang="en-US" sz="1400" u="none" strike="noStrike" dirty="0">
                          <a:effectLst/>
                        </a:rPr>
                        <a:t>kcal、</a:t>
                      </a:r>
                      <a:r>
                        <a:rPr lang="ja-JP" altLang="en-US" sz="1400" u="none" strike="noStrike">
                          <a:effectLst/>
                        </a:rPr>
                        <a:t>たんぱく質</a:t>
                      </a:r>
                      <a:r>
                        <a:rPr lang="en-US" altLang="ja-JP" sz="1400" u="none" strike="noStrike" dirty="0">
                          <a:effectLst/>
                        </a:rPr>
                        <a:t>7.0</a:t>
                      </a:r>
                      <a:r>
                        <a:rPr lang="en-US" sz="1400" u="none" strike="noStrike" dirty="0">
                          <a:effectLst/>
                        </a:rPr>
                        <a:t>g、</a:t>
                      </a:r>
                      <a:r>
                        <a:rPr lang="ja-JP" altLang="en-US" sz="1400" u="none" strike="noStrike">
                          <a:effectLst/>
                        </a:rPr>
                        <a:t>脂質</a:t>
                      </a:r>
                      <a:r>
                        <a:rPr lang="en-US" altLang="ja-JP" sz="1400" u="none" strike="noStrike" dirty="0">
                          <a:effectLst/>
                        </a:rPr>
                        <a:t>27.5</a:t>
                      </a:r>
                      <a:r>
                        <a:rPr lang="en-US" sz="1400" u="none" strike="noStrike" dirty="0">
                          <a:effectLst/>
                        </a:rPr>
                        <a:t>g、</a:t>
                      </a:r>
                    </a:p>
                    <a:p>
                      <a:pPr marL="180000" algn="l" fontAlgn="ctr"/>
                      <a:r>
                        <a:rPr lang="ja-JP" altLang="en-US" sz="1400" u="none" strike="noStrike">
                          <a:effectLst/>
                        </a:rPr>
                        <a:t>炭水化物</a:t>
                      </a:r>
                      <a:r>
                        <a:rPr lang="en-US" altLang="ja-JP" sz="1400" u="none" strike="noStrike" dirty="0">
                          <a:effectLst/>
                        </a:rPr>
                        <a:t>35.8</a:t>
                      </a:r>
                      <a:r>
                        <a:rPr lang="en-US" sz="1400" u="none" strike="noStrike" dirty="0">
                          <a:effectLst/>
                        </a:rPr>
                        <a:t>g、</a:t>
                      </a:r>
                      <a:r>
                        <a:rPr lang="ja-JP" altLang="en-US" sz="1400" u="none" strike="noStrike">
                          <a:effectLst/>
                        </a:rPr>
                        <a:t>食塩相当量</a:t>
                      </a:r>
                      <a:r>
                        <a:rPr lang="en-US" altLang="ja-JP" sz="1400" u="none" strike="noStrike" dirty="0">
                          <a:effectLst/>
                        </a:rPr>
                        <a:t>0.3</a:t>
                      </a:r>
                      <a:r>
                        <a:rPr lang="en-US" sz="1400" u="none" strike="noStrike" dirty="0">
                          <a:effectLst/>
                        </a:rPr>
                        <a:t>g</a:t>
                      </a:r>
                      <a:endParaRPr lang="en-US" sz="14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2188412"/>
                  </a:ext>
                </a:extLst>
              </a:tr>
            </a:tbl>
          </a:graphicData>
        </a:graphic>
      </p:graphicFrame>
      <p:pic>
        <p:nvPicPr>
          <p:cNvPr id="4" name="図 3" descr="食品 が含まれている画像&#10;&#10;自動的に生成された説明">
            <a:extLst>
              <a:ext uri="{FF2B5EF4-FFF2-40B4-BE49-F238E27FC236}">
                <a16:creationId xmlns:a16="http://schemas.microsoft.com/office/drawing/2014/main" id="{92817674-3769-C698-01D9-D0ED866D0FE8}"/>
              </a:ext>
            </a:extLst>
          </p:cNvPr>
          <p:cNvPicPr>
            <a:picLocks noChangeAspect="1"/>
          </p:cNvPicPr>
          <p:nvPr/>
        </p:nvPicPr>
        <p:blipFill>
          <a:blip r:embed="rId2"/>
          <a:stretch>
            <a:fillRect/>
          </a:stretch>
        </p:blipFill>
        <p:spPr>
          <a:xfrm>
            <a:off x="1061418" y="2379074"/>
            <a:ext cx="3308657" cy="2757214"/>
          </a:xfrm>
          <a:prstGeom prst="rect">
            <a:avLst/>
          </a:prstGeom>
        </p:spPr>
      </p:pic>
      <p:sp>
        <p:nvSpPr>
          <p:cNvPr id="2" name="テキスト ボックス 1">
            <a:extLst>
              <a:ext uri="{FF2B5EF4-FFF2-40B4-BE49-F238E27FC236}">
                <a16:creationId xmlns:a16="http://schemas.microsoft.com/office/drawing/2014/main" id="{27952837-AB84-ACE6-1DA6-6FD02B589666}"/>
              </a:ext>
            </a:extLst>
          </p:cNvPr>
          <p:cNvSpPr txBox="1"/>
          <p:nvPr/>
        </p:nvSpPr>
        <p:spPr>
          <a:xfrm>
            <a:off x="274213" y="104169"/>
            <a:ext cx="4883068" cy="369332"/>
          </a:xfrm>
          <a:prstGeom prst="rect">
            <a:avLst/>
          </a:prstGeom>
          <a:noFill/>
        </p:spPr>
        <p:txBody>
          <a:bodyPr wrap="none" rtlCol="0">
            <a:spAutoFit/>
          </a:bodyPr>
          <a:lstStyle/>
          <a:p>
            <a:r>
              <a:rPr kumimoji="1" lang="en-US" altLang="ja-JP" b="1" dirty="0">
                <a:solidFill>
                  <a:schemeClr val="accent4">
                    <a:lumMod val="75000"/>
                  </a:schemeClr>
                </a:solidFill>
                <a:latin typeface="Meiryo" panose="020B0604030504040204" pitchFamily="34" charset="-128"/>
                <a:ea typeface="Meiryo" panose="020B0604030504040204" pitchFamily="34" charset="-128"/>
              </a:rPr>
              <a:t>3. </a:t>
            </a:r>
            <a:r>
              <a:rPr kumimoji="1" lang="ja-JP" altLang="en-US" b="1">
                <a:solidFill>
                  <a:schemeClr val="accent4">
                    <a:lumMod val="75000"/>
                  </a:schemeClr>
                </a:solidFill>
                <a:latin typeface="Meiryo" panose="020B0604030504040204" pitchFamily="34" charset="-128"/>
                <a:ea typeface="Meiryo" panose="020B0604030504040204" pitchFamily="34" charset="-128"/>
              </a:rPr>
              <a:t>表示やマークを見てみよう　品物を選ぶ２</a:t>
            </a:r>
            <a:endParaRPr kumimoji="1" lang="ja-JP" altLang="en-US" b="1" dirty="0">
              <a:solidFill>
                <a:schemeClr val="accent4">
                  <a:lumMod val="75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05659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74527BBF-8E9D-F2DC-B938-8CA47A480F62}"/>
              </a:ext>
            </a:extLst>
          </p:cNvPr>
          <p:cNvSpPr>
            <a:spLocks noGrp="1"/>
          </p:cNvSpPr>
          <p:nvPr>
            <p:ph type="sldNum" sz="quarter" idx="12"/>
          </p:nvPr>
        </p:nvSpPr>
        <p:spPr/>
        <p:txBody>
          <a:bodyPr/>
          <a:lstStyle/>
          <a:p>
            <a:fld id="{BA7ED0A1-43DD-8A49-AAB2-6A8E04A5F562}" type="slidenum">
              <a:rPr kumimoji="1" lang="ja-JP" altLang="en-US" smtClean="0"/>
              <a:t>13</a:t>
            </a:fld>
            <a:endParaRPr kumimoji="1" lang="ja-JP" altLang="en-US"/>
          </a:p>
        </p:txBody>
      </p:sp>
      <p:sp>
        <p:nvSpPr>
          <p:cNvPr id="6" name="テキスト ボックス 5">
            <a:extLst>
              <a:ext uri="{FF2B5EF4-FFF2-40B4-BE49-F238E27FC236}">
                <a16:creationId xmlns:a16="http://schemas.microsoft.com/office/drawing/2014/main" id="{7D7E52D7-9D09-1CC3-2D2E-12EEBAC27D40}"/>
              </a:ext>
            </a:extLst>
          </p:cNvPr>
          <p:cNvSpPr txBox="1"/>
          <p:nvPr/>
        </p:nvSpPr>
        <p:spPr>
          <a:xfrm>
            <a:off x="1608223" y="1183338"/>
            <a:ext cx="1826141" cy="584775"/>
          </a:xfrm>
          <a:prstGeom prst="rect">
            <a:avLst/>
          </a:prstGeom>
          <a:noFill/>
        </p:spPr>
        <p:txBody>
          <a:bodyPr wrap="none" rtlCol="0">
            <a:spAutoFit/>
          </a:bodyPr>
          <a:lstStyle/>
          <a:p>
            <a:r>
              <a:rPr kumimoji="1" lang="ja-JP" altLang="en-US" sz="3200" b="1">
                <a:solidFill>
                  <a:srgbClr val="00B050"/>
                </a:solidFill>
                <a:latin typeface="Meiryo" panose="020B0604030504040204" pitchFamily="34" charset="-128"/>
                <a:ea typeface="Meiryo" panose="020B0604030504040204" pitchFamily="34" charset="-128"/>
              </a:rPr>
              <a:t>賞味期限</a:t>
            </a:r>
          </a:p>
        </p:txBody>
      </p:sp>
      <p:sp>
        <p:nvSpPr>
          <p:cNvPr id="2" name="テキスト ボックス 1">
            <a:extLst>
              <a:ext uri="{FF2B5EF4-FFF2-40B4-BE49-F238E27FC236}">
                <a16:creationId xmlns:a16="http://schemas.microsoft.com/office/drawing/2014/main" id="{3019212F-08C2-7AB2-4581-BB38B756FFDA}"/>
              </a:ext>
            </a:extLst>
          </p:cNvPr>
          <p:cNvSpPr txBox="1"/>
          <p:nvPr/>
        </p:nvSpPr>
        <p:spPr>
          <a:xfrm>
            <a:off x="1608222" y="1768113"/>
            <a:ext cx="9459172" cy="1361911"/>
          </a:xfrm>
          <a:prstGeom prst="rect">
            <a:avLst/>
          </a:prstGeom>
          <a:noFill/>
        </p:spPr>
        <p:txBody>
          <a:bodyPr wrap="square" rtlCol="0">
            <a:spAutoFit/>
          </a:bodyPr>
          <a:lstStyle/>
          <a:p>
            <a:pPr>
              <a:lnSpc>
                <a:spcPts val="3280"/>
              </a:lnSpc>
            </a:pPr>
            <a:r>
              <a:rPr kumimoji="1" lang="ja-JP" altLang="en-US" sz="2400">
                <a:latin typeface="Meiryo" panose="020B0604030504040204" pitchFamily="34" charset="-128"/>
                <a:ea typeface="Meiryo" panose="020B0604030504040204" pitchFamily="34" charset="-128"/>
              </a:rPr>
              <a:t>食品が「</a:t>
            </a:r>
            <a:r>
              <a:rPr kumimoji="1" lang="ja-JP" altLang="en-US" sz="2400" b="1">
                <a:solidFill>
                  <a:srgbClr val="00B050"/>
                </a:solidFill>
                <a:latin typeface="Meiryo" panose="020B0604030504040204" pitchFamily="34" charset="-128"/>
                <a:ea typeface="Meiryo" panose="020B0604030504040204" pitchFamily="34" charset="-128"/>
              </a:rPr>
              <a:t>おいしく食べられる期限</a:t>
            </a:r>
            <a:r>
              <a:rPr kumimoji="1" lang="ja-JP" altLang="en-US" sz="2400">
                <a:latin typeface="Meiryo" panose="020B0604030504040204" pitchFamily="34" charset="-128"/>
                <a:ea typeface="Meiryo" panose="020B0604030504040204" pitchFamily="34" charset="-128"/>
              </a:rPr>
              <a:t>」のこと</a:t>
            </a:r>
          </a:p>
          <a:p>
            <a:pPr>
              <a:lnSpc>
                <a:spcPts val="3280"/>
              </a:lnSpc>
            </a:pPr>
            <a:r>
              <a:rPr kumimoji="1" lang="ja-JP" altLang="en-US" sz="2400">
                <a:latin typeface="Meiryo" panose="020B0604030504040204" pitchFamily="34" charset="-128"/>
                <a:ea typeface="Meiryo" panose="020B0604030504040204" pitchFamily="34" charset="-128"/>
              </a:rPr>
              <a:t>賞味期限を過ぎてもすぐに食べられなくなるわけではない</a:t>
            </a:r>
            <a:endParaRPr kumimoji="1" lang="en-US" altLang="ja-JP" sz="2400" dirty="0">
              <a:latin typeface="Meiryo" panose="020B0604030504040204" pitchFamily="34" charset="-128"/>
              <a:ea typeface="Meiryo" panose="020B0604030504040204" pitchFamily="34" charset="-128"/>
            </a:endParaRPr>
          </a:p>
          <a:p>
            <a:pPr>
              <a:lnSpc>
                <a:spcPts val="3280"/>
              </a:lnSpc>
            </a:pPr>
            <a:r>
              <a:rPr kumimoji="1" lang="ja-JP" altLang="en-US" sz="2400">
                <a:latin typeface="Meiryo" panose="020B0604030504040204" pitchFamily="34" charset="-128"/>
                <a:ea typeface="Meiryo" panose="020B0604030504040204" pitchFamily="34" charset="-128"/>
              </a:rPr>
              <a:t>期限を過ぎると味や香りが変わることがある</a:t>
            </a:r>
          </a:p>
        </p:txBody>
      </p:sp>
      <p:sp>
        <p:nvSpPr>
          <p:cNvPr id="5" name="テキスト ボックス 4">
            <a:extLst>
              <a:ext uri="{FF2B5EF4-FFF2-40B4-BE49-F238E27FC236}">
                <a16:creationId xmlns:a16="http://schemas.microsoft.com/office/drawing/2014/main" id="{55C5A8CE-1A1B-1243-134B-93A6832A9F5A}"/>
              </a:ext>
            </a:extLst>
          </p:cNvPr>
          <p:cNvSpPr txBox="1"/>
          <p:nvPr/>
        </p:nvSpPr>
        <p:spPr>
          <a:xfrm>
            <a:off x="1608223" y="3566433"/>
            <a:ext cx="1826141" cy="584775"/>
          </a:xfrm>
          <a:prstGeom prst="rect">
            <a:avLst/>
          </a:prstGeom>
          <a:noFill/>
        </p:spPr>
        <p:txBody>
          <a:bodyPr wrap="none" rtlCol="0">
            <a:spAutoFit/>
          </a:bodyPr>
          <a:lstStyle/>
          <a:p>
            <a:r>
              <a:rPr kumimoji="1" lang="ja-JP" altLang="en-US" sz="3200" b="1">
                <a:solidFill>
                  <a:srgbClr val="FF5919"/>
                </a:solidFill>
                <a:latin typeface="Meiryo" panose="020B0604030504040204" pitchFamily="34" charset="-128"/>
                <a:ea typeface="Meiryo" panose="020B0604030504040204" pitchFamily="34" charset="-128"/>
              </a:rPr>
              <a:t>消費期限</a:t>
            </a:r>
          </a:p>
        </p:txBody>
      </p:sp>
      <p:sp>
        <p:nvSpPr>
          <p:cNvPr id="8" name="テキスト ボックス 7">
            <a:extLst>
              <a:ext uri="{FF2B5EF4-FFF2-40B4-BE49-F238E27FC236}">
                <a16:creationId xmlns:a16="http://schemas.microsoft.com/office/drawing/2014/main" id="{DC9AAFE1-6F9B-F899-D1AD-1CCEDBDE0006}"/>
              </a:ext>
            </a:extLst>
          </p:cNvPr>
          <p:cNvSpPr txBox="1"/>
          <p:nvPr/>
        </p:nvSpPr>
        <p:spPr>
          <a:xfrm>
            <a:off x="1608222" y="4124116"/>
            <a:ext cx="9643978" cy="1361911"/>
          </a:xfrm>
          <a:prstGeom prst="rect">
            <a:avLst/>
          </a:prstGeom>
          <a:noFill/>
        </p:spPr>
        <p:txBody>
          <a:bodyPr wrap="square" rtlCol="0">
            <a:spAutoFit/>
          </a:bodyPr>
          <a:lstStyle/>
          <a:p>
            <a:pPr>
              <a:lnSpc>
                <a:spcPts val="3280"/>
              </a:lnSpc>
            </a:pPr>
            <a:r>
              <a:rPr kumimoji="1" lang="ja-JP" altLang="en-US" sz="2400">
                <a:latin typeface="Meiryo" panose="020B0604030504040204" pitchFamily="34" charset="-128"/>
                <a:ea typeface="Meiryo" panose="020B0604030504040204" pitchFamily="34" charset="-128"/>
              </a:rPr>
              <a:t>食品が「</a:t>
            </a:r>
            <a:r>
              <a:rPr kumimoji="1" lang="ja-JP" altLang="en-US" sz="2400" b="1">
                <a:solidFill>
                  <a:srgbClr val="FF5919"/>
                </a:solidFill>
                <a:latin typeface="Meiryo" panose="020B0604030504040204" pitchFamily="34" charset="-128"/>
                <a:ea typeface="Meiryo" panose="020B0604030504040204" pitchFamily="34" charset="-128"/>
              </a:rPr>
              <a:t>安全に食べられる期限</a:t>
            </a:r>
            <a:r>
              <a:rPr kumimoji="1" lang="ja-JP" altLang="en-US" sz="2400">
                <a:latin typeface="Meiryo" panose="020B0604030504040204" pitchFamily="34" charset="-128"/>
                <a:ea typeface="Meiryo" panose="020B0604030504040204" pitchFamily="34" charset="-128"/>
              </a:rPr>
              <a:t>」のこと</a:t>
            </a:r>
          </a:p>
          <a:p>
            <a:pPr>
              <a:lnSpc>
                <a:spcPts val="3280"/>
              </a:lnSpc>
            </a:pPr>
            <a:r>
              <a:rPr kumimoji="1" lang="ja-JP" altLang="en-US" sz="2400">
                <a:latin typeface="Meiryo" panose="020B0604030504040204" pitchFamily="34" charset="-128"/>
                <a:ea typeface="Meiryo" panose="020B0604030504040204" pitchFamily="34" charset="-128"/>
              </a:rPr>
              <a:t>消費期限を過ぎた食品を食べると食中毒などにつながる可能性もある</a:t>
            </a:r>
            <a:endParaRPr kumimoji="1" lang="en-US" altLang="ja-JP" sz="2400" dirty="0">
              <a:latin typeface="Meiryo" panose="020B0604030504040204" pitchFamily="34" charset="-128"/>
              <a:ea typeface="Meiryo" panose="020B0604030504040204" pitchFamily="34" charset="-128"/>
            </a:endParaRPr>
          </a:p>
          <a:p>
            <a:pPr>
              <a:lnSpc>
                <a:spcPts val="3280"/>
              </a:lnSpc>
            </a:pPr>
            <a:r>
              <a:rPr lang="ja-JP" altLang="en-US" sz="2400">
                <a:latin typeface="Meiryo" panose="020B0604030504040204" pitchFamily="34" charset="-128"/>
                <a:ea typeface="Meiryo" panose="020B0604030504040204" pitchFamily="34" charset="-128"/>
              </a:rPr>
              <a:t>期限を過ぎたら</a:t>
            </a:r>
            <a:r>
              <a:rPr kumimoji="1" lang="ja-JP" altLang="en-US" sz="2400">
                <a:latin typeface="Meiryo" panose="020B0604030504040204" pitchFamily="34" charset="-128"/>
                <a:ea typeface="Meiryo" panose="020B0604030504040204" pitchFamily="34" charset="-128"/>
              </a:rPr>
              <a:t>食べるのはやめよう</a:t>
            </a:r>
          </a:p>
        </p:txBody>
      </p:sp>
      <p:sp>
        <p:nvSpPr>
          <p:cNvPr id="4" name="テキスト ボックス 3">
            <a:extLst>
              <a:ext uri="{FF2B5EF4-FFF2-40B4-BE49-F238E27FC236}">
                <a16:creationId xmlns:a16="http://schemas.microsoft.com/office/drawing/2014/main" id="{190EE47C-DE07-D1B4-C9C7-324AC3A6993F}"/>
              </a:ext>
            </a:extLst>
          </p:cNvPr>
          <p:cNvSpPr txBox="1"/>
          <p:nvPr/>
        </p:nvSpPr>
        <p:spPr>
          <a:xfrm>
            <a:off x="274213" y="104169"/>
            <a:ext cx="4883068" cy="369332"/>
          </a:xfrm>
          <a:prstGeom prst="rect">
            <a:avLst/>
          </a:prstGeom>
          <a:noFill/>
        </p:spPr>
        <p:txBody>
          <a:bodyPr wrap="none" rtlCol="0">
            <a:spAutoFit/>
          </a:bodyPr>
          <a:lstStyle/>
          <a:p>
            <a:r>
              <a:rPr kumimoji="1" lang="en-US" altLang="ja-JP" b="1" dirty="0">
                <a:solidFill>
                  <a:schemeClr val="accent4">
                    <a:lumMod val="75000"/>
                  </a:schemeClr>
                </a:solidFill>
                <a:latin typeface="Meiryo" panose="020B0604030504040204" pitchFamily="34" charset="-128"/>
                <a:ea typeface="Meiryo" panose="020B0604030504040204" pitchFamily="34" charset="-128"/>
              </a:rPr>
              <a:t>3. </a:t>
            </a:r>
            <a:r>
              <a:rPr kumimoji="1" lang="ja-JP" altLang="en-US" b="1">
                <a:solidFill>
                  <a:schemeClr val="accent4">
                    <a:lumMod val="75000"/>
                  </a:schemeClr>
                </a:solidFill>
                <a:latin typeface="Meiryo" panose="020B0604030504040204" pitchFamily="34" charset="-128"/>
                <a:ea typeface="Meiryo" panose="020B0604030504040204" pitchFamily="34" charset="-128"/>
              </a:rPr>
              <a:t>表示やマークを見てみよう　品物を選ぶ２</a:t>
            </a:r>
            <a:endParaRPr kumimoji="1" lang="ja-JP" altLang="en-US" b="1" dirty="0">
              <a:solidFill>
                <a:schemeClr val="accent4">
                  <a:lumMod val="75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392850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74527BBF-8E9D-F2DC-B938-8CA47A480F62}"/>
              </a:ext>
            </a:extLst>
          </p:cNvPr>
          <p:cNvSpPr>
            <a:spLocks noGrp="1"/>
          </p:cNvSpPr>
          <p:nvPr>
            <p:ph type="sldNum" sz="quarter" idx="12"/>
          </p:nvPr>
        </p:nvSpPr>
        <p:spPr/>
        <p:txBody>
          <a:bodyPr/>
          <a:lstStyle/>
          <a:p>
            <a:fld id="{BA7ED0A1-43DD-8A49-AAB2-6A8E04A5F562}" type="slidenum">
              <a:rPr kumimoji="1" lang="ja-JP" altLang="en-US" smtClean="0"/>
              <a:t>14</a:t>
            </a:fld>
            <a:endParaRPr kumimoji="1" lang="ja-JP" altLang="en-US"/>
          </a:p>
        </p:txBody>
      </p:sp>
      <p:sp>
        <p:nvSpPr>
          <p:cNvPr id="6" name="テキスト ボックス 5">
            <a:extLst>
              <a:ext uri="{FF2B5EF4-FFF2-40B4-BE49-F238E27FC236}">
                <a16:creationId xmlns:a16="http://schemas.microsoft.com/office/drawing/2014/main" id="{7D7E52D7-9D09-1CC3-2D2E-12EEBAC27D40}"/>
              </a:ext>
            </a:extLst>
          </p:cNvPr>
          <p:cNvSpPr txBox="1"/>
          <p:nvPr/>
        </p:nvSpPr>
        <p:spPr>
          <a:xfrm>
            <a:off x="837617" y="1628210"/>
            <a:ext cx="5570756" cy="523220"/>
          </a:xfrm>
          <a:prstGeom prst="rect">
            <a:avLst/>
          </a:prstGeom>
          <a:noFill/>
        </p:spPr>
        <p:txBody>
          <a:bodyPr wrap="none" rtlCol="0">
            <a:spAutoFit/>
          </a:bodyPr>
          <a:lstStyle/>
          <a:p>
            <a:pPr algn="ctr"/>
            <a:r>
              <a:rPr kumimoji="1" lang="ja-JP" altLang="en-US" sz="2800" b="1">
                <a:solidFill>
                  <a:schemeClr val="tx1">
                    <a:lumMod val="75000"/>
                    <a:lumOff val="25000"/>
                  </a:schemeClr>
                </a:solidFill>
                <a:latin typeface="Meiryo" panose="020B0604030504040204" pitchFamily="34" charset="-128"/>
                <a:ea typeface="Meiryo" panose="020B0604030504040204" pitchFamily="34" charset="-128"/>
              </a:rPr>
              <a:t>どんな商品につけられるマーク？</a:t>
            </a:r>
          </a:p>
        </p:txBody>
      </p:sp>
      <p:pic>
        <p:nvPicPr>
          <p:cNvPr id="11" name="図 10">
            <a:extLst>
              <a:ext uri="{FF2B5EF4-FFF2-40B4-BE49-F238E27FC236}">
                <a16:creationId xmlns:a16="http://schemas.microsoft.com/office/drawing/2014/main" id="{00000000-0008-0000-0300-000002000000}"/>
              </a:ext>
            </a:extLst>
          </p:cNvPr>
          <p:cNvPicPr>
            <a:picLocks noChangeAspect="1"/>
          </p:cNvPicPr>
          <p:nvPr/>
        </p:nvPicPr>
        <p:blipFill>
          <a:blip r:embed="rId2"/>
          <a:stretch>
            <a:fillRect/>
          </a:stretch>
        </p:blipFill>
        <p:spPr>
          <a:xfrm>
            <a:off x="2634303" y="3319216"/>
            <a:ext cx="1510932" cy="1526475"/>
          </a:xfrm>
          <a:prstGeom prst="rect">
            <a:avLst/>
          </a:prstGeom>
        </p:spPr>
      </p:pic>
      <p:pic>
        <p:nvPicPr>
          <p:cNvPr id="12" name="図 11">
            <a:extLst>
              <a:ext uri="{FF2B5EF4-FFF2-40B4-BE49-F238E27FC236}">
                <a16:creationId xmlns:a16="http://schemas.microsoft.com/office/drawing/2014/main" id="{00000000-0008-0000-0300-000003000000}"/>
              </a:ext>
            </a:extLst>
          </p:cNvPr>
          <p:cNvPicPr>
            <a:picLocks noChangeAspect="1"/>
          </p:cNvPicPr>
          <p:nvPr/>
        </p:nvPicPr>
        <p:blipFill>
          <a:blip r:embed="rId3"/>
          <a:stretch>
            <a:fillRect/>
          </a:stretch>
        </p:blipFill>
        <p:spPr>
          <a:xfrm>
            <a:off x="869547" y="3313871"/>
            <a:ext cx="1510932" cy="1537164"/>
          </a:xfrm>
          <a:prstGeom prst="rect">
            <a:avLst/>
          </a:prstGeom>
        </p:spPr>
      </p:pic>
      <p:pic>
        <p:nvPicPr>
          <p:cNvPr id="14" name="図 13">
            <a:extLst>
              <a:ext uri="{FF2B5EF4-FFF2-40B4-BE49-F238E27FC236}">
                <a16:creationId xmlns:a16="http://schemas.microsoft.com/office/drawing/2014/main" id="{00000000-0008-0000-0300-000005000000}"/>
              </a:ext>
            </a:extLst>
          </p:cNvPr>
          <p:cNvPicPr>
            <a:picLocks noChangeAspect="1"/>
          </p:cNvPicPr>
          <p:nvPr/>
        </p:nvPicPr>
        <p:blipFill>
          <a:blip r:embed="rId4"/>
          <a:stretch>
            <a:fillRect/>
          </a:stretch>
        </p:blipFill>
        <p:spPr>
          <a:xfrm>
            <a:off x="8027311" y="3281550"/>
            <a:ext cx="1587727" cy="1601807"/>
          </a:xfrm>
          <a:prstGeom prst="rect">
            <a:avLst/>
          </a:prstGeom>
        </p:spPr>
      </p:pic>
      <p:pic>
        <p:nvPicPr>
          <p:cNvPr id="16" name="図 15">
            <a:extLst>
              <a:ext uri="{FF2B5EF4-FFF2-40B4-BE49-F238E27FC236}">
                <a16:creationId xmlns:a16="http://schemas.microsoft.com/office/drawing/2014/main" id="{00000000-0008-0000-0300-0000070000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7848" y="3253003"/>
            <a:ext cx="1658901" cy="1658901"/>
          </a:xfrm>
          <a:prstGeom prst="rect">
            <a:avLst/>
          </a:prstGeom>
        </p:spPr>
      </p:pic>
      <p:sp>
        <p:nvSpPr>
          <p:cNvPr id="17" name="テキスト ボックス 16">
            <a:extLst>
              <a:ext uri="{FF2B5EF4-FFF2-40B4-BE49-F238E27FC236}">
                <a16:creationId xmlns:a16="http://schemas.microsoft.com/office/drawing/2014/main" id="{474DA3C2-CE68-CCFE-C6BB-5B006250305F}"/>
              </a:ext>
            </a:extLst>
          </p:cNvPr>
          <p:cNvSpPr txBox="1"/>
          <p:nvPr/>
        </p:nvSpPr>
        <p:spPr>
          <a:xfrm>
            <a:off x="714843" y="2660435"/>
            <a:ext cx="1658901" cy="474745"/>
          </a:xfrm>
          <a:prstGeom prst="rect">
            <a:avLst/>
          </a:prstGeom>
          <a:noFill/>
        </p:spPr>
        <p:txBody>
          <a:bodyPr wrap="square" rtlCol="0">
            <a:spAutoFit/>
          </a:bodyPr>
          <a:lstStyle/>
          <a:p>
            <a:pPr algn="ctr">
              <a:lnSpc>
                <a:spcPts val="3280"/>
              </a:lnSpc>
            </a:pPr>
            <a:r>
              <a:rPr kumimoji="1" lang="en-US" altLang="ja-JP" dirty="0">
                <a:latin typeface="Meiryo" panose="020B0604030504040204" pitchFamily="34" charset="-128"/>
                <a:ea typeface="Meiryo" panose="020B0604030504040204" pitchFamily="34" charset="-128"/>
              </a:rPr>
              <a:t>JAS</a:t>
            </a:r>
            <a:r>
              <a:rPr kumimoji="1" lang="ja-JP" altLang="en-US">
                <a:latin typeface="Meiryo" panose="020B0604030504040204" pitchFamily="34" charset="-128"/>
                <a:ea typeface="Meiryo" panose="020B0604030504040204" pitchFamily="34" charset="-128"/>
              </a:rPr>
              <a:t>マーク</a:t>
            </a:r>
          </a:p>
        </p:txBody>
      </p:sp>
      <p:sp>
        <p:nvSpPr>
          <p:cNvPr id="18" name="テキスト ボックス 17">
            <a:extLst>
              <a:ext uri="{FF2B5EF4-FFF2-40B4-BE49-F238E27FC236}">
                <a16:creationId xmlns:a16="http://schemas.microsoft.com/office/drawing/2014/main" id="{60050475-8823-0D44-7790-578B10B4200A}"/>
              </a:ext>
            </a:extLst>
          </p:cNvPr>
          <p:cNvSpPr txBox="1"/>
          <p:nvPr/>
        </p:nvSpPr>
        <p:spPr>
          <a:xfrm>
            <a:off x="2596195" y="2660435"/>
            <a:ext cx="1658901" cy="474745"/>
          </a:xfrm>
          <a:prstGeom prst="rect">
            <a:avLst/>
          </a:prstGeom>
          <a:noFill/>
        </p:spPr>
        <p:txBody>
          <a:bodyPr wrap="square" rtlCol="0">
            <a:spAutoFit/>
          </a:bodyPr>
          <a:lstStyle/>
          <a:p>
            <a:pPr algn="ctr">
              <a:lnSpc>
                <a:spcPts val="3280"/>
              </a:lnSpc>
            </a:pPr>
            <a:r>
              <a:rPr kumimoji="1" lang="en-US" altLang="ja-JP" dirty="0">
                <a:latin typeface="Meiryo" panose="020B0604030504040204" pitchFamily="34" charset="-128"/>
                <a:ea typeface="Meiryo" panose="020B0604030504040204" pitchFamily="34" charset="-128"/>
              </a:rPr>
              <a:t>JIS</a:t>
            </a:r>
            <a:r>
              <a:rPr kumimoji="1" lang="ja-JP" altLang="en-US">
                <a:latin typeface="Meiryo" panose="020B0604030504040204" pitchFamily="34" charset="-128"/>
                <a:ea typeface="Meiryo" panose="020B0604030504040204" pitchFamily="34" charset="-128"/>
              </a:rPr>
              <a:t>マーク</a:t>
            </a:r>
          </a:p>
        </p:txBody>
      </p:sp>
      <p:sp>
        <p:nvSpPr>
          <p:cNvPr id="19" name="テキスト ボックス 18">
            <a:extLst>
              <a:ext uri="{FF2B5EF4-FFF2-40B4-BE49-F238E27FC236}">
                <a16:creationId xmlns:a16="http://schemas.microsoft.com/office/drawing/2014/main" id="{F428516F-436B-FEB8-C995-B87D1CFD9207}"/>
              </a:ext>
            </a:extLst>
          </p:cNvPr>
          <p:cNvSpPr txBox="1"/>
          <p:nvPr/>
        </p:nvSpPr>
        <p:spPr>
          <a:xfrm>
            <a:off x="4424995" y="2660435"/>
            <a:ext cx="1658901" cy="474745"/>
          </a:xfrm>
          <a:prstGeom prst="rect">
            <a:avLst/>
          </a:prstGeom>
          <a:noFill/>
        </p:spPr>
        <p:txBody>
          <a:bodyPr wrap="square" rtlCol="0">
            <a:spAutoFit/>
          </a:bodyPr>
          <a:lstStyle/>
          <a:p>
            <a:pPr algn="ctr">
              <a:lnSpc>
                <a:spcPts val="3280"/>
              </a:lnSpc>
            </a:pPr>
            <a:r>
              <a:rPr kumimoji="1" lang="en-US" altLang="ja-JP" dirty="0">
                <a:latin typeface="Meiryo" panose="020B0604030504040204" pitchFamily="34" charset="-128"/>
                <a:ea typeface="Meiryo" panose="020B0604030504040204" pitchFamily="34" charset="-128"/>
              </a:rPr>
              <a:t>SG</a:t>
            </a:r>
            <a:r>
              <a:rPr kumimoji="1" lang="ja-JP" altLang="en-US">
                <a:latin typeface="Meiryo" panose="020B0604030504040204" pitchFamily="34" charset="-128"/>
                <a:ea typeface="Meiryo" panose="020B0604030504040204" pitchFamily="34" charset="-128"/>
              </a:rPr>
              <a:t>マーク</a:t>
            </a:r>
          </a:p>
        </p:txBody>
      </p:sp>
      <p:sp>
        <p:nvSpPr>
          <p:cNvPr id="20" name="テキスト ボックス 19">
            <a:extLst>
              <a:ext uri="{FF2B5EF4-FFF2-40B4-BE49-F238E27FC236}">
                <a16:creationId xmlns:a16="http://schemas.microsoft.com/office/drawing/2014/main" id="{B5B63431-7CB1-D9C1-2372-BFCE17E46981}"/>
              </a:ext>
            </a:extLst>
          </p:cNvPr>
          <p:cNvSpPr txBox="1"/>
          <p:nvPr/>
        </p:nvSpPr>
        <p:spPr>
          <a:xfrm>
            <a:off x="6234800" y="2660435"/>
            <a:ext cx="1828800" cy="474745"/>
          </a:xfrm>
          <a:prstGeom prst="rect">
            <a:avLst/>
          </a:prstGeom>
          <a:noFill/>
        </p:spPr>
        <p:txBody>
          <a:bodyPr wrap="square" rtlCol="0">
            <a:spAutoFit/>
          </a:bodyPr>
          <a:lstStyle/>
          <a:p>
            <a:pPr algn="ctr">
              <a:lnSpc>
                <a:spcPts val="3280"/>
              </a:lnSpc>
            </a:pPr>
            <a:r>
              <a:rPr kumimoji="1" lang="ja-JP" altLang="en-US">
                <a:latin typeface="Meiryo" panose="020B0604030504040204" pitchFamily="34" charset="-128"/>
                <a:ea typeface="Meiryo" panose="020B0604030504040204" pitchFamily="34" charset="-128"/>
              </a:rPr>
              <a:t>グリーンマーク</a:t>
            </a:r>
          </a:p>
        </p:txBody>
      </p:sp>
      <p:sp>
        <p:nvSpPr>
          <p:cNvPr id="21" name="テキスト ボックス 20">
            <a:extLst>
              <a:ext uri="{FF2B5EF4-FFF2-40B4-BE49-F238E27FC236}">
                <a16:creationId xmlns:a16="http://schemas.microsoft.com/office/drawing/2014/main" id="{8B63F386-B428-9B65-5FFA-22FF62BC61C3}"/>
              </a:ext>
            </a:extLst>
          </p:cNvPr>
          <p:cNvSpPr txBox="1"/>
          <p:nvPr/>
        </p:nvSpPr>
        <p:spPr>
          <a:xfrm>
            <a:off x="8072085" y="2660435"/>
            <a:ext cx="1658901" cy="474745"/>
          </a:xfrm>
          <a:prstGeom prst="rect">
            <a:avLst/>
          </a:prstGeom>
          <a:noFill/>
        </p:spPr>
        <p:txBody>
          <a:bodyPr wrap="square" rtlCol="0">
            <a:spAutoFit/>
          </a:bodyPr>
          <a:lstStyle/>
          <a:p>
            <a:pPr algn="ctr">
              <a:lnSpc>
                <a:spcPts val="3280"/>
              </a:lnSpc>
            </a:pPr>
            <a:r>
              <a:rPr kumimoji="1" lang="ja-JP" altLang="en-US">
                <a:latin typeface="Meiryo" panose="020B0604030504040204" pitchFamily="34" charset="-128"/>
                <a:ea typeface="Meiryo" panose="020B0604030504040204" pitchFamily="34" charset="-128"/>
              </a:rPr>
              <a:t>エコマーク</a:t>
            </a:r>
          </a:p>
        </p:txBody>
      </p:sp>
      <p:sp>
        <p:nvSpPr>
          <p:cNvPr id="22" name="テキスト ボックス 21">
            <a:extLst>
              <a:ext uri="{FF2B5EF4-FFF2-40B4-BE49-F238E27FC236}">
                <a16:creationId xmlns:a16="http://schemas.microsoft.com/office/drawing/2014/main" id="{C87C2138-9E02-C185-589F-60420B52F559}"/>
              </a:ext>
            </a:extLst>
          </p:cNvPr>
          <p:cNvSpPr txBox="1"/>
          <p:nvPr/>
        </p:nvSpPr>
        <p:spPr>
          <a:xfrm>
            <a:off x="9774760" y="2660435"/>
            <a:ext cx="1658901" cy="474745"/>
          </a:xfrm>
          <a:prstGeom prst="rect">
            <a:avLst/>
          </a:prstGeom>
          <a:noFill/>
        </p:spPr>
        <p:txBody>
          <a:bodyPr wrap="square" rtlCol="0">
            <a:spAutoFit/>
          </a:bodyPr>
          <a:lstStyle/>
          <a:p>
            <a:pPr algn="ctr">
              <a:lnSpc>
                <a:spcPts val="3280"/>
              </a:lnSpc>
            </a:pPr>
            <a:r>
              <a:rPr kumimoji="1" lang="ja-JP" altLang="en-US">
                <a:latin typeface="Meiryo" panose="020B0604030504040204" pitchFamily="34" charset="-128"/>
                <a:ea typeface="Meiryo" panose="020B0604030504040204" pitchFamily="34" charset="-128"/>
              </a:rPr>
              <a:t>プラマーク</a:t>
            </a:r>
          </a:p>
        </p:txBody>
      </p:sp>
      <p:pic>
        <p:nvPicPr>
          <p:cNvPr id="8" name="図 7" descr="黒い背景に白い文字がある&#10;&#10;中程度の精度で自動的に生成された説明">
            <a:extLst>
              <a:ext uri="{FF2B5EF4-FFF2-40B4-BE49-F238E27FC236}">
                <a16:creationId xmlns:a16="http://schemas.microsoft.com/office/drawing/2014/main" id="{7111DE68-305D-3941-DFC8-ACC8E44EA561}"/>
              </a:ext>
            </a:extLst>
          </p:cNvPr>
          <p:cNvPicPr>
            <a:picLocks noChangeAspect="1"/>
          </p:cNvPicPr>
          <p:nvPr/>
        </p:nvPicPr>
        <p:blipFill>
          <a:blip r:embed="rId6"/>
          <a:stretch>
            <a:fillRect/>
          </a:stretch>
        </p:blipFill>
        <p:spPr>
          <a:xfrm>
            <a:off x="4360458" y="3191438"/>
            <a:ext cx="1782030" cy="1782030"/>
          </a:xfrm>
          <a:prstGeom prst="rect">
            <a:avLst/>
          </a:prstGeom>
        </p:spPr>
      </p:pic>
      <p:pic>
        <p:nvPicPr>
          <p:cNvPr id="24" name="図 23" descr="ロゴ&#10;&#10;自動的に生成された説明">
            <a:extLst>
              <a:ext uri="{FF2B5EF4-FFF2-40B4-BE49-F238E27FC236}">
                <a16:creationId xmlns:a16="http://schemas.microsoft.com/office/drawing/2014/main" id="{D80D9367-AA58-60E5-E1ED-6BBE726192EE}"/>
              </a:ext>
            </a:extLst>
          </p:cNvPr>
          <p:cNvPicPr>
            <a:picLocks noChangeAspect="1"/>
          </p:cNvPicPr>
          <p:nvPr/>
        </p:nvPicPr>
        <p:blipFill>
          <a:blip r:embed="rId7"/>
          <a:stretch>
            <a:fillRect/>
          </a:stretch>
        </p:blipFill>
        <p:spPr>
          <a:xfrm>
            <a:off x="6217679" y="3191438"/>
            <a:ext cx="1782030" cy="1782030"/>
          </a:xfrm>
          <a:prstGeom prst="rect">
            <a:avLst/>
          </a:prstGeom>
        </p:spPr>
      </p:pic>
      <p:sp>
        <p:nvSpPr>
          <p:cNvPr id="2" name="テキスト ボックス 1">
            <a:extLst>
              <a:ext uri="{FF2B5EF4-FFF2-40B4-BE49-F238E27FC236}">
                <a16:creationId xmlns:a16="http://schemas.microsoft.com/office/drawing/2014/main" id="{55D21229-5A94-ACD6-F313-DDDA4B85057F}"/>
              </a:ext>
            </a:extLst>
          </p:cNvPr>
          <p:cNvSpPr txBox="1"/>
          <p:nvPr/>
        </p:nvSpPr>
        <p:spPr>
          <a:xfrm>
            <a:off x="274213" y="104169"/>
            <a:ext cx="4883068" cy="369332"/>
          </a:xfrm>
          <a:prstGeom prst="rect">
            <a:avLst/>
          </a:prstGeom>
          <a:noFill/>
        </p:spPr>
        <p:txBody>
          <a:bodyPr wrap="none" rtlCol="0">
            <a:spAutoFit/>
          </a:bodyPr>
          <a:lstStyle/>
          <a:p>
            <a:r>
              <a:rPr kumimoji="1" lang="en-US" altLang="ja-JP" b="1" dirty="0">
                <a:solidFill>
                  <a:schemeClr val="accent4">
                    <a:lumMod val="75000"/>
                  </a:schemeClr>
                </a:solidFill>
                <a:latin typeface="Meiryo" panose="020B0604030504040204" pitchFamily="34" charset="-128"/>
                <a:ea typeface="Meiryo" panose="020B0604030504040204" pitchFamily="34" charset="-128"/>
              </a:rPr>
              <a:t>3. </a:t>
            </a:r>
            <a:r>
              <a:rPr kumimoji="1" lang="ja-JP" altLang="en-US" b="1">
                <a:solidFill>
                  <a:schemeClr val="accent4">
                    <a:lumMod val="75000"/>
                  </a:schemeClr>
                </a:solidFill>
                <a:latin typeface="Meiryo" panose="020B0604030504040204" pitchFamily="34" charset="-128"/>
                <a:ea typeface="Meiryo" panose="020B0604030504040204" pitchFamily="34" charset="-128"/>
              </a:rPr>
              <a:t>表示やマークを見てみよう　品物を選ぶ２</a:t>
            </a:r>
            <a:endParaRPr kumimoji="1" lang="ja-JP" altLang="en-US" b="1" dirty="0">
              <a:solidFill>
                <a:schemeClr val="accent4">
                  <a:lumMod val="75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253643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0B0F3F5-8313-5CF5-680F-B744E01C9F60}"/>
              </a:ext>
            </a:extLst>
          </p:cNvPr>
          <p:cNvSpPr>
            <a:spLocks noGrp="1"/>
          </p:cNvSpPr>
          <p:nvPr>
            <p:ph type="sldNum" sz="quarter" idx="12"/>
          </p:nvPr>
        </p:nvSpPr>
        <p:spPr/>
        <p:txBody>
          <a:bodyPr/>
          <a:lstStyle/>
          <a:p>
            <a:fld id="{BA7ED0A1-43DD-8A49-AAB2-6A8E04A5F562}" type="slidenum">
              <a:rPr kumimoji="1" lang="ja-JP" altLang="en-US" smtClean="0"/>
              <a:t>15</a:t>
            </a:fld>
            <a:endParaRPr kumimoji="1" lang="ja-JP" altLang="en-US"/>
          </a:p>
        </p:txBody>
      </p:sp>
      <p:sp>
        <p:nvSpPr>
          <p:cNvPr id="3" name="テキスト ボックス 2">
            <a:extLst>
              <a:ext uri="{FF2B5EF4-FFF2-40B4-BE49-F238E27FC236}">
                <a16:creationId xmlns:a16="http://schemas.microsoft.com/office/drawing/2014/main" id="{6F7AB3E1-5D48-F11A-A39E-BD8C29320054}"/>
              </a:ext>
            </a:extLst>
          </p:cNvPr>
          <p:cNvSpPr txBox="1"/>
          <p:nvPr/>
        </p:nvSpPr>
        <p:spPr>
          <a:xfrm>
            <a:off x="274213" y="104169"/>
            <a:ext cx="4883068" cy="369332"/>
          </a:xfrm>
          <a:prstGeom prst="rect">
            <a:avLst/>
          </a:prstGeom>
          <a:noFill/>
        </p:spPr>
        <p:txBody>
          <a:bodyPr wrap="none" rtlCol="0">
            <a:spAutoFit/>
          </a:bodyPr>
          <a:lstStyle/>
          <a:p>
            <a:r>
              <a:rPr kumimoji="1" lang="en-US" altLang="ja-JP" b="1" dirty="0">
                <a:solidFill>
                  <a:schemeClr val="accent4">
                    <a:lumMod val="75000"/>
                  </a:schemeClr>
                </a:solidFill>
                <a:latin typeface="Meiryo" panose="020B0604030504040204" pitchFamily="34" charset="-128"/>
                <a:ea typeface="Meiryo" panose="020B0604030504040204" pitchFamily="34" charset="-128"/>
              </a:rPr>
              <a:t>3. </a:t>
            </a:r>
            <a:r>
              <a:rPr kumimoji="1" lang="ja-JP" altLang="en-US" b="1">
                <a:solidFill>
                  <a:schemeClr val="accent4">
                    <a:lumMod val="75000"/>
                  </a:schemeClr>
                </a:solidFill>
                <a:latin typeface="Meiryo" panose="020B0604030504040204" pitchFamily="34" charset="-128"/>
                <a:ea typeface="Meiryo" panose="020B0604030504040204" pitchFamily="34" charset="-128"/>
              </a:rPr>
              <a:t>表示やマークを見てみよう　品物を選ぶ２</a:t>
            </a:r>
            <a:endParaRPr kumimoji="1" lang="ja-JP" altLang="en-US" b="1" dirty="0">
              <a:solidFill>
                <a:schemeClr val="accent4">
                  <a:lumMod val="75000"/>
                </a:schemeClr>
              </a:solidFill>
              <a:latin typeface="Meiryo" panose="020B0604030504040204" pitchFamily="34" charset="-128"/>
              <a:ea typeface="Meiryo" panose="020B0604030504040204" pitchFamily="34" charset="-128"/>
            </a:endParaRPr>
          </a:p>
        </p:txBody>
      </p:sp>
      <p:pic>
        <p:nvPicPr>
          <p:cNvPr id="5" name="図 4" descr="自転車, テーブル, 男 が含まれている画像&#10;&#10;自動的に生成された説明">
            <a:extLst>
              <a:ext uri="{FF2B5EF4-FFF2-40B4-BE49-F238E27FC236}">
                <a16:creationId xmlns:a16="http://schemas.microsoft.com/office/drawing/2014/main" id="{A0DB24AA-0D4A-2B66-AD3C-EA5001498F5C}"/>
              </a:ext>
            </a:extLst>
          </p:cNvPr>
          <p:cNvPicPr>
            <a:picLocks noChangeAspect="1"/>
          </p:cNvPicPr>
          <p:nvPr/>
        </p:nvPicPr>
        <p:blipFill>
          <a:blip r:embed="rId2"/>
          <a:stretch>
            <a:fillRect/>
          </a:stretch>
        </p:blipFill>
        <p:spPr>
          <a:xfrm>
            <a:off x="1600631" y="986682"/>
            <a:ext cx="4116956" cy="1702533"/>
          </a:xfrm>
          <a:prstGeom prst="rect">
            <a:avLst/>
          </a:prstGeom>
        </p:spPr>
      </p:pic>
      <p:pic>
        <p:nvPicPr>
          <p:cNvPr id="7" name="図 6" descr="テキスト が含まれている画像&#10;&#10;自動的に生成された説明">
            <a:extLst>
              <a:ext uri="{FF2B5EF4-FFF2-40B4-BE49-F238E27FC236}">
                <a16:creationId xmlns:a16="http://schemas.microsoft.com/office/drawing/2014/main" id="{5FAEA472-1862-F8BA-3099-42022690CFF1}"/>
              </a:ext>
            </a:extLst>
          </p:cNvPr>
          <p:cNvPicPr>
            <a:picLocks noChangeAspect="1"/>
          </p:cNvPicPr>
          <p:nvPr/>
        </p:nvPicPr>
        <p:blipFill>
          <a:blip r:embed="rId3"/>
          <a:stretch>
            <a:fillRect/>
          </a:stretch>
        </p:blipFill>
        <p:spPr>
          <a:xfrm>
            <a:off x="6562633" y="986682"/>
            <a:ext cx="4116956" cy="1702533"/>
          </a:xfrm>
          <a:prstGeom prst="rect">
            <a:avLst/>
          </a:prstGeom>
        </p:spPr>
      </p:pic>
      <p:pic>
        <p:nvPicPr>
          <p:cNvPr id="9" name="図 8" descr="ビデオゲームのキャラクター&#10;&#10;低い精度で自動的に生成された説明">
            <a:extLst>
              <a:ext uri="{FF2B5EF4-FFF2-40B4-BE49-F238E27FC236}">
                <a16:creationId xmlns:a16="http://schemas.microsoft.com/office/drawing/2014/main" id="{A1DC6C6D-102F-E887-4BCD-C0B76D457F69}"/>
              </a:ext>
            </a:extLst>
          </p:cNvPr>
          <p:cNvPicPr>
            <a:picLocks noChangeAspect="1"/>
          </p:cNvPicPr>
          <p:nvPr/>
        </p:nvPicPr>
        <p:blipFill>
          <a:blip r:embed="rId4"/>
          <a:stretch>
            <a:fillRect/>
          </a:stretch>
        </p:blipFill>
        <p:spPr>
          <a:xfrm>
            <a:off x="1601621" y="2725442"/>
            <a:ext cx="4116956" cy="1702533"/>
          </a:xfrm>
          <a:prstGeom prst="rect">
            <a:avLst/>
          </a:prstGeom>
        </p:spPr>
      </p:pic>
      <p:pic>
        <p:nvPicPr>
          <p:cNvPr id="11" name="図 10">
            <a:extLst>
              <a:ext uri="{FF2B5EF4-FFF2-40B4-BE49-F238E27FC236}">
                <a16:creationId xmlns:a16="http://schemas.microsoft.com/office/drawing/2014/main" id="{B7F81A73-A350-63E0-8A49-040289A431DC}"/>
              </a:ext>
            </a:extLst>
          </p:cNvPr>
          <p:cNvPicPr>
            <a:picLocks noChangeAspect="1"/>
          </p:cNvPicPr>
          <p:nvPr/>
        </p:nvPicPr>
        <p:blipFill>
          <a:blip r:embed="rId5"/>
          <a:stretch>
            <a:fillRect/>
          </a:stretch>
        </p:blipFill>
        <p:spPr>
          <a:xfrm>
            <a:off x="6562633" y="2725442"/>
            <a:ext cx="4116956" cy="1702533"/>
          </a:xfrm>
          <a:prstGeom prst="rect">
            <a:avLst/>
          </a:prstGeom>
        </p:spPr>
      </p:pic>
      <p:pic>
        <p:nvPicPr>
          <p:cNvPr id="13" name="図 12" descr="グラフィカル ユーザー インターフェイス&#10;&#10;自動的に生成された説明">
            <a:extLst>
              <a:ext uri="{FF2B5EF4-FFF2-40B4-BE49-F238E27FC236}">
                <a16:creationId xmlns:a16="http://schemas.microsoft.com/office/drawing/2014/main" id="{A6B9958B-9B5E-314B-501D-666897F82952}"/>
              </a:ext>
            </a:extLst>
          </p:cNvPr>
          <p:cNvPicPr>
            <a:picLocks noChangeAspect="1"/>
          </p:cNvPicPr>
          <p:nvPr/>
        </p:nvPicPr>
        <p:blipFill>
          <a:blip r:embed="rId6"/>
          <a:stretch>
            <a:fillRect/>
          </a:stretch>
        </p:blipFill>
        <p:spPr>
          <a:xfrm>
            <a:off x="1601621" y="4457821"/>
            <a:ext cx="4116956" cy="1702533"/>
          </a:xfrm>
          <a:prstGeom prst="rect">
            <a:avLst/>
          </a:prstGeom>
        </p:spPr>
      </p:pic>
      <p:pic>
        <p:nvPicPr>
          <p:cNvPr id="15" name="図 14" descr="携帯電話のボトル&#10;&#10;中程度の精度で自動的に生成された説明">
            <a:extLst>
              <a:ext uri="{FF2B5EF4-FFF2-40B4-BE49-F238E27FC236}">
                <a16:creationId xmlns:a16="http://schemas.microsoft.com/office/drawing/2014/main" id="{610311FD-7470-ACCF-C13E-7AB3C63D6726}"/>
              </a:ext>
            </a:extLst>
          </p:cNvPr>
          <p:cNvPicPr>
            <a:picLocks noChangeAspect="1"/>
          </p:cNvPicPr>
          <p:nvPr/>
        </p:nvPicPr>
        <p:blipFill>
          <a:blip r:embed="rId7"/>
          <a:stretch>
            <a:fillRect/>
          </a:stretch>
        </p:blipFill>
        <p:spPr>
          <a:xfrm>
            <a:off x="6562633" y="4457821"/>
            <a:ext cx="4116956" cy="1702533"/>
          </a:xfrm>
          <a:prstGeom prst="rect">
            <a:avLst/>
          </a:prstGeom>
        </p:spPr>
      </p:pic>
      <p:sp>
        <p:nvSpPr>
          <p:cNvPr id="4" name="テキスト ボックス 3">
            <a:extLst>
              <a:ext uri="{FF2B5EF4-FFF2-40B4-BE49-F238E27FC236}">
                <a16:creationId xmlns:a16="http://schemas.microsoft.com/office/drawing/2014/main" id="{9CD9F897-B31C-8C5C-EDCB-02600C147E71}"/>
              </a:ext>
            </a:extLst>
          </p:cNvPr>
          <p:cNvSpPr txBox="1"/>
          <p:nvPr/>
        </p:nvSpPr>
        <p:spPr>
          <a:xfrm>
            <a:off x="892171" y="697646"/>
            <a:ext cx="3647152" cy="369332"/>
          </a:xfrm>
          <a:prstGeom prst="rect">
            <a:avLst/>
          </a:prstGeom>
          <a:noFill/>
        </p:spPr>
        <p:txBody>
          <a:bodyPr wrap="none" rtlCol="0">
            <a:spAutoFit/>
          </a:bodyPr>
          <a:lstStyle/>
          <a:p>
            <a:r>
              <a:rPr kumimoji="1" lang="ja-JP" altLang="en-US" b="1" dirty="0">
                <a:solidFill>
                  <a:schemeClr val="tx1">
                    <a:lumMod val="75000"/>
                    <a:lumOff val="25000"/>
                  </a:schemeClr>
                </a:solidFill>
                <a:latin typeface="Meiryo" panose="020B0604030504040204" pitchFamily="34" charset="-128"/>
                <a:ea typeface="Meiryo" panose="020B0604030504040204" pitchFamily="34" charset="-128"/>
              </a:rPr>
              <a:t>マークがつけられている商品の例</a:t>
            </a:r>
          </a:p>
        </p:txBody>
      </p:sp>
    </p:spTree>
    <p:extLst>
      <p:ext uri="{BB962C8B-B14F-4D97-AF65-F5344CB8AC3E}">
        <p14:creationId xmlns:p14="http://schemas.microsoft.com/office/powerpoint/2010/main" val="1250794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2214648A-9776-6CAC-7B0C-ED8DBACA3237}"/>
              </a:ext>
            </a:extLst>
          </p:cNvPr>
          <p:cNvSpPr>
            <a:spLocks noGrp="1"/>
          </p:cNvSpPr>
          <p:nvPr>
            <p:ph type="sldNum" sz="quarter" idx="12"/>
          </p:nvPr>
        </p:nvSpPr>
        <p:spPr/>
        <p:txBody>
          <a:bodyPr/>
          <a:lstStyle/>
          <a:p>
            <a:fld id="{BA7ED0A1-43DD-8A49-AAB2-6A8E04A5F562}" type="slidenum">
              <a:rPr kumimoji="1" lang="ja-JP" altLang="en-US" smtClean="0"/>
              <a:t>16</a:t>
            </a:fld>
            <a:endParaRPr kumimoji="1" lang="ja-JP" altLang="en-US"/>
          </a:p>
        </p:txBody>
      </p:sp>
      <p:sp>
        <p:nvSpPr>
          <p:cNvPr id="6" name="テキスト ボックス 5">
            <a:extLst>
              <a:ext uri="{FF2B5EF4-FFF2-40B4-BE49-F238E27FC236}">
                <a16:creationId xmlns:a16="http://schemas.microsoft.com/office/drawing/2014/main" id="{C6CD619A-926A-4A0A-43E6-74A407BD3908}"/>
              </a:ext>
            </a:extLst>
          </p:cNvPr>
          <p:cNvSpPr txBox="1"/>
          <p:nvPr/>
        </p:nvSpPr>
        <p:spPr>
          <a:xfrm>
            <a:off x="1906074" y="2854740"/>
            <a:ext cx="8317426" cy="1148520"/>
          </a:xfrm>
          <a:prstGeom prst="rect">
            <a:avLst/>
          </a:prstGeom>
          <a:noFill/>
        </p:spPr>
        <p:txBody>
          <a:bodyPr wrap="square" rtlCol="0">
            <a:spAutoFit/>
          </a:bodyPr>
          <a:lstStyle/>
          <a:p>
            <a:pPr>
              <a:lnSpc>
                <a:spcPct val="150000"/>
              </a:lnSpc>
            </a:pPr>
            <a:r>
              <a:rPr kumimoji="1" lang="ja-JP" altLang="en-US" sz="2400">
                <a:latin typeface="Meiryo" panose="020B0604030504040204" pitchFamily="34" charset="-128"/>
                <a:ea typeface="Meiryo" panose="020B0604030504040204" pitchFamily="34" charset="-128"/>
              </a:rPr>
              <a:t>⾝の回りにある商品についている表⽰やマークをいろいろ探して、どういう意味なのか調べてみよう！</a:t>
            </a:r>
          </a:p>
        </p:txBody>
      </p:sp>
      <p:sp>
        <p:nvSpPr>
          <p:cNvPr id="4" name="テキスト ボックス 3">
            <a:extLst>
              <a:ext uri="{FF2B5EF4-FFF2-40B4-BE49-F238E27FC236}">
                <a16:creationId xmlns:a16="http://schemas.microsoft.com/office/drawing/2014/main" id="{95015C55-2C4C-43E9-24AD-4D5E88D68EE5}"/>
              </a:ext>
            </a:extLst>
          </p:cNvPr>
          <p:cNvSpPr txBox="1"/>
          <p:nvPr/>
        </p:nvSpPr>
        <p:spPr>
          <a:xfrm>
            <a:off x="274213" y="104169"/>
            <a:ext cx="4883068" cy="369332"/>
          </a:xfrm>
          <a:prstGeom prst="rect">
            <a:avLst/>
          </a:prstGeom>
          <a:noFill/>
        </p:spPr>
        <p:txBody>
          <a:bodyPr wrap="none" rtlCol="0">
            <a:spAutoFit/>
          </a:bodyPr>
          <a:lstStyle/>
          <a:p>
            <a:r>
              <a:rPr kumimoji="1" lang="en-US" altLang="ja-JP" b="1" dirty="0">
                <a:solidFill>
                  <a:schemeClr val="accent4">
                    <a:lumMod val="75000"/>
                  </a:schemeClr>
                </a:solidFill>
                <a:latin typeface="Meiryo" panose="020B0604030504040204" pitchFamily="34" charset="-128"/>
                <a:ea typeface="Meiryo" panose="020B0604030504040204" pitchFamily="34" charset="-128"/>
              </a:rPr>
              <a:t>3. </a:t>
            </a:r>
            <a:r>
              <a:rPr kumimoji="1" lang="ja-JP" altLang="en-US" b="1">
                <a:solidFill>
                  <a:schemeClr val="accent4">
                    <a:lumMod val="75000"/>
                  </a:schemeClr>
                </a:solidFill>
                <a:latin typeface="Meiryo" panose="020B0604030504040204" pitchFamily="34" charset="-128"/>
                <a:ea typeface="Meiryo" panose="020B0604030504040204" pitchFamily="34" charset="-128"/>
              </a:rPr>
              <a:t>表示やマークを見てみよう　品物を選ぶ２</a:t>
            </a:r>
            <a:endParaRPr kumimoji="1" lang="ja-JP" altLang="en-US" b="1" dirty="0">
              <a:solidFill>
                <a:schemeClr val="accent4">
                  <a:lumMod val="75000"/>
                </a:schemeClr>
              </a:solidFill>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6C1088AD-182F-F9A4-017E-3B6F14CC9357}"/>
              </a:ext>
            </a:extLst>
          </p:cNvPr>
          <p:cNvSpPr txBox="1"/>
          <p:nvPr/>
        </p:nvSpPr>
        <p:spPr>
          <a:xfrm>
            <a:off x="1906074" y="2054521"/>
            <a:ext cx="2339102" cy="523220"/>
          </a:xfrm>
          <a:prstGeom prst="rect">
            <a:avLst/>
          </a:prstGeom>
          <a:noFill/>
        </p:spPr>
        <p:txBody>
          <a:bodyPr wrap="none" rtlCol="0">
            <a:spAutoFit/>
          </a:bodyPr>
          <a:lstStyle/>
          <a:p>
            <a:r>
              <a:rPr kumimoji="1" lang="ja-JP" altLang="en-US" sz="2800" b="1">
                <a:solidFill>
                  <a:srgbClr val="00B0F0"/>
                </a:solidFill>
                <a:latin typeface="Meiryo" panose="020B0604030504040204" pitchFamily="34" charset="-128"/>
                <a:ea typeface="Meiryo" panose="020B0604030504040204" pitchFamily="34" charset="-128"/>
              </a:rPr>
              <a:t>調べてみよう</a:t>
            </a:r>
          </a:p>
        </p:txBody>
      </p:sp>
    </p:spTree>
    <p:extLst>
      <p:ext uri="{BB962C8B-B14F-4D97-AF65-F5344CB8AC3E}">
        <p14:creationId xmlns:p14="http://schemas.microsoft.com/office/powerpoint/2010/main" val="1105438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74527BBF-8E9D-F2DC-B938-8CA47A480F62}"/>
              </a:ext>
            </a:extLst>
          </p:cNvPr>
          <p:cNvSpPr>
            <a:spLocks noGrp="1"/>
          </p:cNvSpPr>
          <p:nvPr>
            <p:ph type="sldNum" sz="quarter" idx="12"/>
          </p:nvPr>
        </p:nvSpPr>
        <p:spPr/>
        <p:txBody>
          <a:bodyPr/>
          <a:lstStyle/>
          <a:p>
            <a:fld id="{BA7ED0A1-43DD-8A49-AAB2-6A8E04A5F562}" type="slidenum">
              <a:rPr kumimoji="1" lang="ja-JP" altLang="en-US" smtClean="0"/>
              <a:t>17</a:t>
            </a:fld>
            <a:endParaRPr kumimoji="1" lang="ja-JP" altLang="en-US"/>
          </a:p>
        </p:txBody>
      </p:sp>
      <p:pic>
        <p:nvPicPr>
          <p:cNvPr id="7" name="図 6" descr="QR コード&#10;&#10;自動的に生成された説明">
            <a:extLst>
              <a:ext uri="{FF2B5EF4-FFF2-40B4-BE49-F238E27FC236}">
                <a16:creationId xmlns:a16="http://schemas.microsoft.com/office/drawing/2014/main" id="{904D17D0-A01B-2CEF-1F6A-59D12B173CC5}"/>
              </a:ext>
            </a:extLst>
          </p:cNvPr>
          <p:cNvPicPr>
            <a:picLocks noChangeAspect="1"/>
          </p:cNvPicPr>
          <p:nvPr/>
        </p:nvPicPr>
        <p:blipFill>
          <a:blip r:embed="rId2"/>
          <a:stretch>
            <a:fillRect/>
          </a:stretch>
        </p:blipFill>
        <p:spPr>
          <a:xfrm>
            <a:off x="6515100" y="590550"/>
            <a:ext cx="5676900" cy="5676900"/>
          </a:xfrm>
          <a:prstGeom prst="rect">
            <a:avLst/>
          </a:prstGeom>
        </p:spPr>
      </p:pic>
      <p:sp>
        <p:nvSpPr>
          <p:cNvPr id="8" name="テキスト ボックス 7">
            <a:extLst>
              <a:ext uri="{FF2B5EF4-FFF2-40B4-BE49-F238E27FC236}">
                <a16:creationId xmlns:a16="http://schemas.microsoft.com/office/drawing/2014/main" id="{7A4E97F0-3DF0-FFBA-51A5-5BF519ECAD10}"/>
              </a:ext>
            </a:extLst>
          </p:cNvPr>
          <p:cNvSpPr txBox="1"/>
          <p:nvPr/>
        </p:nvSpPr>
        <p:spPr>
          <a:xfrm>
            <a:off x="1661773" y="3136612"/>
            <a:ext cx="4434227" cy="584775"/>
          </a:xfrm>
          <a:prstGeom prst="rect">
            <a:avLst/>
          </a:prstGeom>
          <a:noFill/>
        </p:spPr>
        <p:txBody>
          <a:bodyPr wrap="none" rtlCol="0">
            <a:spAutoFit/>
          </a:bodyPr>
          <a:lstStyle/>
          <a:p>
            <a:pPr algn="ctr"/>
            <a:r>
              <a:rPr kumimoji="1" lang="en-US" altLang="ja-JP" sz="3200" b="1" dirty="0">
                <a:solidFill>
                  <a:schemeClr val="accent4">
                    <a:lumMod val="75000"/>
                  </a:schemeClr>
                </a:solidFill>
                <a:latin typeface="Meiryo" panose="020B0604030504040204" pitchFamily="34" charset="-128"/>
                <a:ea typeface="Meiryo" panose="020B0604030504040204" pitchFamily="34" charset="-128"/>
              </a:rPr>
              <a:t>4. </a:t>
            </a:r>
            <a:r>
              <a:rPr kumimoji="1" lang="ja-JP" altLang="en-US" sz="3200" b="1">
                <a:solidFill>
                  <a:schemeClr val="accent4">
                    <a:lumMod val="75000"/>
                  </a:schemeClr>
                </a:solidFill>
                <a:latin typeface="Meiryo" panose="020B0604030504040204" pitchFamily="34" charset="-128"/>
                <a:ea typeface="Meiryo" panose="020B0604030504040204" pitchFamily="34" charset="-128"/>
              </a:rPr>
              <a:t>買い物をふり返ろう</a:t>
            </a:r>
          </a:p>
        </p:txBody>
      </p:sp>
    </p:spTree>
    <p:extLst>
      <p:ext uri="{BB962C8B-B14F-4D97-AF65-F5344CB8AC3E}">
        <p14:creationId xmlns:p14="http://schemas.microsoft.com/office/powerpoint/2010/main" val="904507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2214648A-9776-6CAC-7B0C-ED8DBACA3237}"/>
              </a:ext>
            </a:extLst>
          </p:cNvPr>
          <p:cNvSpPr>
            <a:spLocks noGrp="1"/>
          </p:cNvSpPr>
          <p:nvPr>
            <p:ph type="sldNum" sz="quarter" idx="12"/>
          </p:nvPr>
        </p:nvSpPr>
        <p:spPr/>
        <p:txBody>
          <a:bodyPr/>
          <a:lstStyle/>
          <a:p>
            <a:fld id="{BA7ED0A1-43DD-8A49-AAB2-6A8E04A5F562}" type="slidenum">
              <a:rPr kumimoji="1" lang="ja-JP" altLang="en-US" smtClean="0"/>
              <a:t>18</a:t>
            </a:fld>
            <a:endParaRPr kumimoji="1" lang="ja-JP" altLang="en-US"/>
          </a:p>
        </p:txBody>
      </p:sp>
      <p:sp>
        <p:nvSpPr>
          <p:cNvPr id="3" name="テキスト ボックス 2">
            <a:extLst>
              <a:ext uri="{FF2B5EF4-FFF2-40B4-BE49-F238E27FC236}">
                <a16:creationId xmlns:a16="http://schemas.microsoft.com/office/drawing/2014/main" id="{E8174012-AA6C-6360-5C68-98773175C524}"/>
              </a:ext>
            </a:extLst>
          </p:cNvPr>
          <p:cNvSpPr txBox="1"/>
          <p:nvPr/>
        </p:nvSpPr>
        <p:spPr>
          <a:xfrm>
            <a:off x="1561585" y="1162126"/>
            <a:ext cx="8084264" cy="523220"/>
          </a:xfrm>
          <a:prstGeom prst="rect">
            <a:avLst/>
          </a:prstGeom>
          <a:noFill/>
        </p:spPr>
        <p:txBody>
          <a:bodyPr wrap="none" rtlCol="0">
            <a:spAutoFit/>
          </a:bodyPr>
          <a:lstStyle/>
          <a:p>
            <a:r>
              <a:rPr kumimoji="1" lang="ja-JP" altLang="en-US" sz="2800" b="1">
                <a:solidFill>
                  <a:schemeClr val="tx1">
                    <a:lumMod val="75000"/>
                    <a:lumOff val="25000"/>
                  </a:schemeClr>
                </a:solidFill>
                <a:latin typeface="Meiryo" panose="020B0604030504040204" pitchFamily="34" charset="-128"/>
                <a:ea typeface="Meiryo" panose="020B0604030504040204" pitchFamily="34" charset="-128"/>
              </a:rPr>
              <a:t>最近、自分が買ったものを思い出してチェック！</a:t>
            </a:r>
          </a:p>
        </p:txBody>
      </p:sp>
      <p:sp>
        <p:nvSpPr>
          <p:cNvPr id="6" name="テキスト ボックス 5">
            <a:extLst>
              <a:ext uri="{FF2B5EF4-FFF2-40B4-BE49-F238E27FC236}">
                <a16:creationId xmlns:a16="http://schemas.microsoft.com/office/drawing/2014/main" id="{C6CD619A-926A-4A0A-43E6-74A407BD3908}"/>
              </a:ext>
            </a:extLst>
          </p:cNvPr>
          <p:cNvSpPr txBox="1"/>
          <p:nvPr/>
        </p:nvSpPr>
        <p:spPr>
          <a:xfrm>
            <a:off x="3963268" y="1777365"/>
            <a:ext cx="6111697" cy="3918509"/>
          </a:xfrm>
          <a:prstGeom prst="rect">
            <a:avLst/>
          </a:prstGeom>
          <a:noFill/>
        </p:spPr>
        <p:txBody>
          <a:bodyPr wrap="square" rtlCol="0">
            <a:spAutoFit/>
          </a:bodyPr>
          <a:lstStyle/>
          <a:p>
            <a:pPr>
              <a:lnSpc>
                <a:spcPct val="150000"/>
              </a:lnSpc>
            </a:pPr>
            <a:r>
              <a:rPr kumimoji="1" lang="ja-JP" altLang="en-US" sz="2400">
                <a:latin typeface="Meiryo" panose="020B0604030504040204" pitchFamily="34" charset="-128"/>
                <a:ea typeface="Meiryo" panose="020B0604030504040204" pitchFamily="34" charset="-128"/>
              </a:rPr>
              <a:t>計画をもとに買い物ができたか</a:t>
            </a:r>
          </a:p>
          <a:p>
            <a:pPr>
              <a:lnSpc>
                <a:spcPct val="150000"/>
              </a:lnSpc>
            </a:pPr>
            <a:r>
              <a:rPr kumimoji="1" lang="ja-JP" altLang="en-US" sz="2400">
                <a:latin typeface="Meiryo" panose="020B0604030504040204" pitchFamily="34" charset="-128"/>
                <a:ea typeface="Meiryo" panose="020B0604030504040204" pitchFamily="34" charset="-128"/>
              </a:rPr>
              <a:t>予算内に収まったか</a:t>
            </a:r>
          </a:p>
          <a:p>
            <a:pPr>
              <a:lnSpc>
                <a:spcPct val="150000"/>
              </a:lnSpc>
            </a:pPr>
            <a:r>
              <a:rPr kumimoji="1" lang="ja-JP" altLang="en-US" sz="2400">
                <a:latin typeface="Meiryo" panose="020B0604030504040204" pitchFamily="34" charset="-128"/>
                <a:ea typeface="Meiryo" panose="020B0604030504040204" pitchFamily="34" charset="-128"/>
              </a:rPr>
              <a:t>レシートを保存しているか</a:t>
            </a:r>
          </a:p>
          <a:p>
            <a:pPr>
              <a:lnSpc>
                <a:spcPct val="150000"/>
              </a:lnSpc>
            </a:pPr>
            <a:r>
              <a:rPr kumimoji="1" lang="ja-JP" altLang="en-US" sz="2400">
                <a:latin typeface="Meiryo" panose="020B0604030504040204" pitchFamily="34" charset="-128"/>
                <a:ea typeface="Meiryo" panose="020B0604030504040204" pitchFamily="34" charset="-128"/>
              </a:rPr>
              <a:t>⽣活に活⽤できたか</a:t>
            </a:r>
          </a:p>
          <a:p>
            <a:pPr>
              <a:lnSpc>
                <a:spcPct val="150000"/>
              </a:lnSpc>
            </a:pPr>
            <a:r>
              <a:rPr kumimoji="1" lang="ja-JP" altLang="en-US" sz="2400">
                <a:latin typeface="Meiryo" panose="020B0604030504040204" pitchFamily="34" charset="-128"/>
                <a:ea typeface="Meiryo" panose="020B0604030504040204" pitchFamily="34" charset="-128"/>
              </a:rPr>
              <a:t>品質は満⾜か、使いやすいか</a:t>
            </a:r>
          </a:p>
          <a:p>
            <a:pPr>
              <a:lnSpc>
                <a:spcPct val="150000"/>
              </a:lnSpc>
            </a:pPr>
            <a:r>
              <a:rPr kumimoji="1" lang="ja-JP" altLang="en-US" sz="2400">
                <a:latin typeface="Meiryo" panose="020B0604030504040204" pitchFamily="34" charset="-128"/>
                <a:ea typeface="Meiryo" panose="020B0604030504040204" pitchFamily="34" charset="-128"/>
              </a:rPr>
              <a:t>⻑持ちするよう⼤切に使ったか</a:t>
            </a:r>
          </a:p>
          <a:p>
            <a:pPr>
              <a:lnSpc>
                <a:spcPct val="150000"/>
              </a:lnSpc>
            </a:pPr>
            <a:r>
              <a:rPr kumimoji="1" lang="ja-JP" altLang="en-US" sz="2400">
                <a:latin typeface="Meiryo" panose="020B0604030504040204" pitchFamily="34" charset="-128"/>
                <a:ea typeface="Meiryo" panose="020B0604030504040204" pitchFamily="34" charset="-128"/>
              </a:rPr>
              <a:t>むだなく最後まで使ったか</a:t>
            </a:r>
          </a:p>
        </p:txBody>
      </p:sp>
      <p:sp>
        <p:nvSpPr>
          <p:cNvPr id="4" name="テキスト ボックス 3">
            <a:extLst>
              <a:ext uri="{FF2B5EF4-FFF2-40B4-BE49-F238E27FC236}">
                <a16:creationId xmlns:a16="http://schemas.microsoft.com/office/drawing/2014/main" id="{E8D4951E-11AA-6FBE-F18D-9FF9A4C2E309}"/>
              </a:ext>
            </a:extLst>
          </p:cNvPr>
          <p:cNvSpPr txBox="1"/>
          <p:nvPr/>
        </p:nvSpPr>
        <p:spPr>
          <a:xfrm>
            <a:off x="274213" y="104169"/>
            <a:ext cx="2574744" cy="369332"/>
          </a:xfrm>
          <a:prstGeom prst="rect">
            <a:avLst/>
          </a:prstGeom>
          <a:noFill/>
        </p:spPr>
        <p:txBody>
          <a:bodyPr wrap="none" rtlCol="0">
            <a:spAutoFit/>
          </a:bodyPr>
          <a:lstStyle/>
          <a:p>
            <a:r>
              <a:rPr kumimoji="1" lang="en-US" altLang="ja-JP" b="1" dirty="0">
                <a:solidFill>
                  <a:schemeClr val="accent4">
                    <a:lumMod val="75000"/>
                  </a:schemeClr>
                </a:solidFill>
                <a:latin typeface="Meiryo" panose="020B0604030504040204" pitchFamily="34" charset="-128"/>
                <a:ea typeface="Meiryo" panose="020B0604030504040204" pitchFamily="34" charset="-128"/>
              </a:rPr>
              <a:t>4. </a:t>
            </a:r>
            <a:r>
              <a:rPr kumimoji="1" lang="ja-JP" altLang="en-US" b="1">
                <a:solidFill>
                  <a:schemeClr val="accent4">
                    <a:lumMod val="75000"/>
                  </a:schemeClr>
                </a:solidFill>
                <a:latin typeface="Meiryo" panose="020B0604030504040204" pitchFamily="34" charset="-128"/>
                <a:ea typeface="Meiryo" panose="020B0604030504040204" pitchFamily="34" charset="-128"/>
              </a:rPr>
              <a:t>買い物をふり返ろう</a:t>
            </a:r>
            <a:endParaRPr kumimoji="1" lang="ja-JP" altLang="en-US" b="1" dirty="0">
              <a:solidFill>
                <a:schemeClr val="accent4">
                  <a:lumMod val="75000"/>
                </a:schemeClr>
              </a:solidFill>
              <a:latin typeface="Meiryo" panose="020B0604030504040204" pitchFamily="34" charset="-128"/>
              <a:ea typeface="Meiryo" panose="020B0604030504040204" pitchFamily="34" charset="-128"/>
            </a:endParaRPr>
          </a:p>
        </p:txBody>
      </p:sp>
      <p:pic>
        <p:nvPicPr>
          <p:cNvPr id="7" name="図 6" descr="アイコン&#10;&#10;自動的に生成された説明">
            <a:extLst>
              <a:ext uri="{FF2B5EF4-FFF2-40B4-BE49-F238E27FC236}">
                <a16:creationId xmlns:a16="http://schemas.microsoft.com/office/drawing/2014/main" id="{10D834DA-D96B-9D0A-059F-6F7D7412EB0C}"/>
              </a:ext>
            </a:extLst>
          </p:cNvPr>
          <p:cNvPicPr>
            <a:picLocks noChangeAspect="1"/>
          </p:cNvPicPr>
          <p:nvPr/>
        </p:nvPicPr>
        <p:blipFill>
          <a:blip r:embed="rId2"/>
          <a:stretch>
            <a:fillRect/>
          </a:stretch>
        </p:blipFill>
        <p:spPr>
          <a:xfrm>
            <a:off x="3489503" y="1921604"/>
            <a:ext cx="381000" cy="381000"/>
          </a:xfrm>
          <a:prstGeom prst="rect">
            <a:avLst/>
          </a:prstGeom>
        </p:spPr>
      </p:pic>
      <p:pic>
        <p:nvPicPr>
          <p:cNvPr id="9" name="図 8" descr="アイコン&#10;&#10;自動的に生成された説明">
            <a:extLst>
              <a:ext uri="{FF2B5EF4-FFF2-40B4-BE49-F238E27FC236}">
                <a16:creationId xmlns:a16="http://schemas.microsoft.com/office/drawing/2014/main" id="{E6EBCC0C-D550-0907-E42A-082F6160E46B}"/>
              </a:ext>
            </a:extLst>
          </p:cNvPr>
          <p:cNvPicPr>
            <a:picLocks noChangeAspect="1"/>
          </p:cNvPicPr>
          <p:nvPr/>
        </p:nvPicPr>
        <p:blipFill>
          <a:blip r:embed="rId2"/>
          <a:stretch>
            <a:fillRect/>
          </a:stretch>
        </p:blipFill>
        <p:spPr>
          <a:xfrm>
            <a:off x="3489503" y="2492547"/>
            <a:ext cx="381000" cy="381000"/>
          </a:xfrm>
          <a:prstGeom prst="rect">
            <a:avLst/>
          </a:prstGeom>
        </p:spPr>
      </p:pic>
      <p:pic>
        <p:nvPicPr>
          <p:cNvPr id="10" name="図 9" descr="アイコン&#10;&#10;自動的に生成された説明">
            <a:extLst>
              <a:ext uri="{FF2B5EF4-FFF2-40B4-BE49-F238E27FC236}">
                <a16:creationId xmlns:a16="http://schemas.microsoft.com/office/drawing/2014/main" id="{096FAD79-7BE7-162B-1B17-6A63B703BE7E}"/>
              </a:ext>
            </a:extLst>
          </p:cNvPr>
          <p:cNvPicPr>
            <a:picLocks noChangeAspect="1"/>
          </p:cNvPicPr>
          <p:nvPr/>
        </p:nvPicPr>
        <p:blipFill>
          <a:blip r:embed="rId2"/>
          <a:stretch>
            <a:fillRect/>
          </a:stretch>
        </p:blipFill>
        <p:spPr>
          <a:xfrm>
            <a:off x="3489503" y="3037858"/>
            <a:ext cx="381000" cy="381000"/>
          </a:xfrm>
          <a:prstGeom prst="rect">
            <a:avLst/>
          </a:prstGeom>
        </p:spPr>
      </p:pic>
      <p:pic>
        <p:nvPicPr>
          <p:cNvPr id="11" name="図 10" descr="アイコン&#10;&#10;自動的に生成された説明">
            <a:extLst>
              <a:ext uri="{FF2B5EF4-FFF2-40B4-BE49-F238E27FC236}">
                <a16:creationId xmlns:a16="http://schemas.microsoft.com/office/drawing/2014/main" id="{23CA9346-3907-223A-4999-41F6406AC0EC}"/>
              </a:ext>
            </a:extLst>
          </p:cNvPr>
          <p:cNvPicPr>
            <a:picLocks noChangeAspect="1"/>
          </p:cNvPicPr>
          <p:nvPr/>
        </p:nvPicPr>
        <p:blipFill>
          <a:blip r:embed="rId2"/>
          <a:stretch>
            <a:fillRect/>
          </a:stretch>
        </p:blipFill>
        <p:spPr>
          <a:xfrm>
            <a:off x="3489503" y="3583169"/>
            <a:ext cx="381000" cy="381000"/>
          </a:xfrm>
          <a:prstGeom prst="rect">
            <a:avLst/>
          </a:prstGeom>
        </p:spPr>
      </p:pic>
      <p:pic>
        <p:nvPicPr>
          <p:cNvPr id="12" name="図 11" descr="アイコン&#10;&#10;自動的に生成された説明">
            <a:extLst>
              <a:ext uri="{FF2B5EF4-FFF2-40B4-BE49-F238E27FC236}">
                <a16:creationId xmlns:a16="http://schemas.microsoft.com/office/drawing/2014/main" id="{94AFF032-BB2A-E494-413C-9168BB10A794}"/>
              </a:ext>
            </a:extLst>
          </p:cNvPr>
          <p:cNvPicPr>
            <a:picLocks noChangeAspect="1"/>
          </p:cNvPicPr>
          <p:nvPr/>
        </p:nvPicPr>
        <p:blipFill>
          <a:blip r:embed="rId2"/>
          <a:stretch>
            <a:fillRect/>
          </a:stretch>
        </p:blipFill>
        <p:spPr>
          <a:xfrm>
            <a:off x="3489503" y="4128480"/>
            <a:ext cx="381000" cy="381000"/>
          </a:xfrm>
          <a:prstGeom prst="rect">
            <a:avLst/>
          </a:prstGeom>
        </p:spPr>
      </p:pic>
      <p:pic>
        <p:nvPicPr>
          <p:cNvPr id="13" name="図 12" descr="アイコン&#10;&#10;自動的に生成された説明">
            <a:extLst>
              <a:ext uri="{FF2B5EF4-FFF2-40B4-BE49-F238E27FC236}">
                <a16:creationId xmlns:a16="http://schemas.microsoft.com/office/drawing/2014/main" id="{EDDCC704-BF0F-1DF8-2341-14D0EE92E8D6}"/>
              </a:ext>
            </a:extLst>
          </p:cNvPr>
          <p:cNvPicPr>
            <a:picLocks noChangeAspect="1"/>
          </p:cNvPicPr>
          <p:nvPr/>
        </p:nvPicPr>
        <p:blipFill>
          <a:blip r:embed="rId2"/>
          <a:stretch>
            <a:fillRect/>
          </a:stretch>
        </p:blipFill>
        <p:spPr>
          <a:xfrm>
            <a:off x="3489503" y="4673791"/>
            <a:ext cx="381000" cy="381000"/>
          </a:xfrm>
          <a:prstGeom prst="rect">
            <a:avLst/>
          </a:prstGeom>
        </p:spPr>
      </p:pic>
      <p:pic>
        <p:nvPicPr>
          <p:cNvPr id="14" name="図 13" descr="アイコン&#10;&#10;自動的に生成された説明">
            <a:extLst>
              <a:ext uri="{FF2B5EF4-FFF2-40B4-BE49-F238E27FC236}">
                <a16:creationId xmlns:a16="http://schemas.microsoft.com/office/drawing/2014/main" id="{1F65EE7D-70F2-21D0-54C0-54F767F1513D}"/>
              </a:ext>
            </a:extLst>
          </p:cNvPr>
          <p:cNvPicPr>
            <a:picLocks noChangeAspect="1"/>
          </p:cNvPicPr>
          <p:nvPr/>
        </p:nvPicPr>
        <p:blipFill>
          <a:blip r:embed="rId2"/>
          <a:stretch>
            <a:fillRect/>
          </a:stretch>
        </p:blipFill>
        <p:spPr>
          <a:xfrm>
            <a:off x="3489503" y="5219102"/>
            <a:ext cx="381000" cy="381000"/>
          </a:xfrm>
          <a:prstGeom prst="rect">
            <a:avLst/>
          </a:prstGeom>
        </p:spPr>
      </p:pic>
    </p:spTree>
    <p:extLst>
      <p:ext uri="{BB962C8B-B14F-4D97-AF65-F5344CB8AC3E}">
        <p14:creationId xmlns:p14="http://schemas.microsoft.com/office/powerpoint/2010/main" val="514352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2214648A-9776-6CAC-7B0C-ED8DBACA3237}"/>
              </a:ext>
            </a:extLst>
          </p:cNvPr>
          <p:cNvSpPr>
            <a:spLocks noGrp="1"/>
          </p:cNvSpPr>
          <p:nvPr>
            <p:ph type="sldNum" sz="quarter" idx="12"/>
          </p:nvPr>
        </p:nvSpPr>
        <p:spPr/>
        <p:txBody>
          <a:bodyPr/>
          <a:lstStyle/>
          <a:p>
            <a:fld id="{BA7ED0A1-43DD-8A49-AAB2-6A8E04A5F562}" type="slidenum">
              <a:rPr kumimoji="1" lang="ja-JP" altLang="en-US" smtClean="0"/>
              <a:t>19</a:t>
            </a:fld>
            <a:endParaRPr kumimoji="1" lang="ja-JP" altLang="en-US"/>
          </a:p>
        </p:txBody>
      </p:sp>
      <p:sp>
        <p:nvSpPr>
          <p:cNvPr id="3" name="テキスト ボックス 2">
            <a:extLst>
              <a:ext uri="{FF2B5EF4-FFF2-40B4-BE49-F238E27FC236}">
                <a16:creationId xmlns:a16="http://schemas.microsoft.com/office/drawing/2014/main" id="{E8174012-AA6C-6360-5C68-98773175C524}"/>
              </a:ext>
            </a:extLst>
          </p:cNvPr>
          <p:cNvSpPr txBox="1"/>
          <p:nvPr/>
        </p:nvSpPr>
        <p:spPr>
          <a:xfrm>
            <a:off x="2004849" y="1832577"/>
            <a:ext cx="3057247" cy="523220"/>
          </a:xfrm>
          <a:prstGeom prst="rect">
            <a:avLst/>
          </a:prstGeom>
          <a:noFill/>
        </p:spPr>
        <p:txBody>
          <a:bodyPr wrap="none" rtlCol="0">
            <a:spAutoFit/>
          </a:bodyPr>
          <a:lstStyle/>
          <a:p>
            <a:r>
              <a:rPr kumimoji="1" lang="ja-JP" altLang="en-US" sz="2800" b="1">
                <a:latin typeface="Meiryo" panose="020B0604030504040204" pitchFamily="34" charset="-128"/>
                <a:ea typeface="Meiryo" panose="020B0604030504040204" pitchFamily="34" charset="-128"/>
              </a:rPr>
              <a:t>安物買いの銭失い</a:t>
            </a:r>
          </a:p>
        </p:txBody>
      </p:sp>
      <p:sp>
        <p:nvSpPr>
          <p:cNvPr id="6" name="テキスト ボックス 5">
            <a:extLst>
              <a:ext uri="{FF2B5EF4-FFF2-40B4-BE49-F238E27FC236}">
                <a16:creationId xmlns:a16="http://schemas.microsoft.com/office/drawing/2014/main" id="{C6CD619A-926A-4A0A-43E6-74A407BD3908}"/>
              </a:ext>
            </a:extLst>
          </p:cNvPr>
          <p:cNvSpPr txBox="1"/>
          <p:nvPr/>
        </p:nvSpPr>
        <p:spPr>
          <a:xfrm>
            <a:off x="2004849" y="2550489"/>
            <a:ext cx="8547537" cy="2256515"/>
          </a:xfrm>
          <a:prstGeom prst="rect">
            <a:avLst/>
          </a:prstGeom>
          <a:noFill/>
        </p:spPr>
        <p:txBody>
          <a:bodyPr wrap="square" rtlCol="0">
            <a:spAutoFit/>
          </a:bodyPr>
          <a:lstStyle/>
          <a:p>
            <a:pPr>
              <a:lnSpc>
                <a:spcPct val="150000"/>
              </a:lnSpc>
            </a:pPr>
            <a:r>
              <a:rPr kumimoji="1" lang="ja-JP" altLang="en-US" sz="2400">
                <a:latin typeface="Meiryo" panose="020B0604030504040204" pitchFamily="34" charset="-128"/>
                <a:ea typeface="Meiryo" panose="020B0604030504040204" pitchFamily="34" charset="-128"/>
              </a:rPr>
              <a:t>安くて品質が悪いものを買うと、修理や買い直しが必要で、結局はお金をむだに使って損をするという意味</a:t>
            </a:r>
            <a:endParaRPr kumimoji="1" lang="en-US" altLang="ja-JP" sz="2400" dirty="0">
              <a:latin typeface="Meiryo" panose="020B0604030504040204" pitchFamily="34" charset="-128"/>
              <a:ea typeface="Meiryo" panose="020B0604030504040204" pitchFamily="34" charset="-128"/>
            </a:endParaRPr>
          </a:p>
          <a:p>
            <a:pPr>
              <a:lnSpc>
                <a:spcPct val="150000"/>
              </a:lnSpc>
            </a:pPr>
            <a:endParaRPr lang="en-US" altLang="ja-JP" sz="2400" dirty="0">
              <a:latin typeface="Meiryo" panose="020B0604030504040204" pitchFamily="34" charset="-128"/>
              <a:ea typeface="Meiryo" panose="020B0604030504040204" pitchFamily="34" charset="-128"/>
            </a:endParaRPr>
          </a:p>
          <a:p>
            <a:pPr>
              <a:lnSpc>
                <a:spcPct val="150000"/>
              </a:lnSpc>
            </a:pPr>
            <a:r>
              <a:rPr kumimoji="1" lang="ja-JP" altLang="en-US" sz="2400">
                <a:latin typeface="Meiryo" panose="020B0604030504040204" pitchFamily="34" charset="-128"/>
                <a:ea typeface="Meiryo" panose="020B0604030504040204" pitchFamily="34" charset="-128"/>
              </a:rPr>
              <a:t>そんな経験をしたことはある？</a:t>
            </a:r>
          </a:p>
        </p:txBody>
      </p:sp>
      <p:sp>
        <p:nvSpPr>
          <p:cNvPr id="4" name="テキスト ボックス 3">
            <a:extLst>
              <a:ext uri="{FF2B5EF4-FFF2-40B4-BE49-F238E27FC236}">
                <a16:creationId xmlns:a16="http://schemas.microsoft.com/office/drawing/2014/main" id="{3FD1ED11-7CA1-2737-BBE9-5282295B7022}"/>
              </a:ext>
            </a:extLst>
          </p:cNvPr>
          <p:cNvSpPr txBox="1"/>
          <p:nvPr/>
        </p:nvSpPr>
        <p:spPr>
          <a:xfrm>
            <a:off x="274213" y="104169"/>
            <a:ext cx="2574744" cy="369332"/>
          </a:xfrm>
          <a:prstGeom prst="rect">
            <a:avLst/>
          </a:prstGeom>
          <a:noFill/>
        </p:spPr>
        <p:txBody>
          <a:bodyPr wrap="none" rtlCol="0">
            <a:spAutoFit/>
          </a:bodyPr>
          <a:lstStyle/>
          <a:p>
            <a:r>
              <a:rPr kumimoji="1" lang="en-US" altLang="ja-JP" b="1" dirty="0">
                <a:solidFill>
                  <a:schemeClr val="accent4">
                    <a:lumMod val="75000"/>
                  </a:schemeClr>
                </a:solidFill>
                <a:latin typeface="Meiryo" panose="020B0604030504040204" pitchFamily="34" charset="-128"/>
                <a:ea typeface="Meiryo" panose="020B0604030504040204" pitchFamily="34" charset="-128"/>
              </a:rPr>
              <a:t>4. </a:t>
            </a:r>
            <a:r>
              <a:rPr kumimoji="1" lang="ja-JP" altLang="en-US" b="1">
                <a:solidFill>
                  <a:schemeClr val="accent4">
                    <a:lumMod val="75000"/>
                  </a:schemeClr>
                </a:solidFill>
                <a:latin typeface="Meiryo" panose="020B0604030504040204" pitchFamily="34" charset="-128"/>
                <a:ea typeface="Meiryo" panose="020B0604030504040204" pitchFamily="34" charset="-128"/>
              </a:rPr>
              <a:t>買い物をふり返ろう</a:t>
            </a:r>
            <a:endParaRPr kumimoji="1" lang="ja-JP" altLang="en-US" b="1" dirty="0">
              <a:solidFill>
                <a:schemeClr val="accent4">
                  <a:lumMod val="75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4228792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16C7DA2-B4B7-C1E0-6E8F-DF168BE305D1}"/>
              </a:ext>
            </a:extLst>
          </p:cNvPr>
          <p:cNvSpPr txBox="1"/>
          <p:nvPr/>
        </p:nvSpPr>
        <p:spPr>
          <a:xfrm>
            <a:off x="1653043" y="3136612"/>
            <a:ext cx="4023858" cy="584775"/>
          </a:xfrm>
          <a:prstGeom prst="rect">
            <a:avLst/>
          </a:prstGeom>
          <a:noFill/>
        </p:spPr>
        <p:txBody>
          <a:bodyPr wrap="none" rtlCol="0">
            <a:spAutoFit/>
          </a:bodyPr>
          <a:lstStyle/>
          <a:p>
            <a:pPr algn="ctr"/>
            <a:r>
              <a:rPr kumimoji="1" lang="en-US" altLang="ja-JP" sz="3200" b="1" dirty="0">
                <a:solidFill>
                  <a:schemeClr val="accent4">
                    <a:lumMod val="75000"/>
                  </a:schemeClr>
                </a:solidFill>
                <a:latin typeface="Meiryo" panose="020B0604030504040204" pitchFamily="34" charset="-128"/>
                <a:ea typeface="Meiryo" panose="020B0604030504040204" pitchFamily="34" charset="-128"/>
              </a:rPr>
              <a:t>1. </a:t>
            </a:r>
            <a:r>
              <a:rPr kumimoji="1" lang="ja-JP" altLang="en-US" sz="3200" b="1">
                <a:solidFill>
                  <a:schemeClr val="accent4">
                    <a:lumMod val="75000"/>
                  </a:schemeClr>
                </a:solidFill>
                <a:latin typeface="Meiryo" panose="020B0604030504040204" pitchFamily="34" charset="-128"/>
                <a:ea typeface="Meiryo" panose="020B0604030504040204" pitchFamily="34" charset="-128"/>
              </a:rPr>
              <a:t>買う前に考えよう</a:t>
            </a:r>
          </a:p>
        </p:txBody>
      </p:sp>
      <p:sp>
        <p:nvSpPr>
          <p:cNvPr id="3" name="スライド番号プレースホルダー 2">
            <a:extLst>
              <a:ext uri="{FF2B5EF4-FFF2-40B4-BE49-F238E27FC236}">
                <a16:creationId xmlns:a16="http://schemas.microsoft.com/office/drawing/2014/main" id="{74527BBF-8E9D-F2DC-B938-8CA47A480F62}"/>
              </a:ext>
            </a:extLst>
          </p:cNvPr>
          <p:cNvSpPr>
            <a:spLocks noGrp="1"/>
          </p:cNvSpPr>
          <p:nvPr>
            <p:ph type="sldNum" sz="quarter" idx="12"/>
          </p:nvPr>
        </p:nvSpPr>
        <p:spPr/>
        <p:txBody>
          <a:bodyPr/>
          <a:lstStyle/>
          <a:p>
            <a:fld id="{BA7ED0A1-43DD-8A49-AAB2-6A8E04A5F562}" type="slidenum">
              <a:rPr kumimoji="1" lang="ja-JP" altLang="en-US" smtClean="0"/>
              <a:t>2</a:t>
            </a:fld>
            <a:endParaRPr kumimoji="1" lang="ja-JP" altLang="en-US"/>
          </a:p>
        </p:txBody>
      </p:sp>
      <p:pic>
        <p:nvPicPr>
          <p:cNvPr id="6" name="図 5" descr="QR コード&#10;&#10;自動的に生成された説明">
            <a:extLst>
              <a:ext uri="{FF2B5EF4-FFF2-40B4-BE49-F238E27FC236}">
                <a16:creationId xmlns:a16="http://schemas.microsoft.com/office/drawing/2014/main" id="{4E3B41B4-2D57-5C88-508A-75699189F8FF}"/>
              </a:ext>
            </a:extLst>
          </p:cNvPr>
          <p:cNvPicPr>
            <a:picLocks noChangeAspect="1"/>
          </p:cNvPicPr>
          <p:nvPr/>
        </p:nvPicPr>
        <p:blipFill>
          <a:blip r:embed="rId2"/>
          <a:stretch>
            <a:fillRect/>
          </a:stretch>
        </p:blipFill>
        <p:spPr>
          <a:xfrm>
            <a:off x="6515100" y="590550"/>
            <a:ext cx="5676900" cy="5676900"/>
          </a:xfrm>
          <a:prstGeom prst="rect">
            <a:avLst/>
          </a:prstGeom>
        </p:spPr>
      </p:pic>
    </p:spTree>
    <p:extLst>
      <p:ext uri="{BB962C8B-B14F-4D97-AF65-F5344CB8AC3E}">
        <p14:creationId xmlns:p14="http://schemas.microsoft.com/office/powerpoint/2010/main" val="3892769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2214648A-9776-6CAC-7B0C-ED8DBACA3237}"/>
              </a:ext>
            </a:extLst>
          </p:cNvPr>
          <p:cNvSpPr>
            <a:spLocks noGrp="1"/>
          </p:cNvSpPr>
          <p:nvPr>
            <p:ph type="sldNum" sz="quarter" idx="12"/>
          </p:nvPr>
        </p:nvSpPr>
        <p:spPr/>
        <p:txBody>
          <a:bodyPr/>
          <a:lstStyle/>
          <a:p>
            <a:fld id="{BA7ED0A1-43DD-8A49-AAB2-6A8E04A5F562}" type="slidenum">
              <a:rPr kumimoji="1" lang="ja-JP" altLang="en-US" smtClean="0"/>
              <a:t>20</a:t>
            </a:fld>
            <a:endParaRPr kumimoji="1" lang="ja-JP" altLang="en-US"/>
          </a:p>
        </p:txBody>
      </p:sp>
      <p:sp>
        <p:nvSpPr>
          <p:cNvPr id="6" name="テキスト ボックス 5">
            <a:extLst>
              <a:ext uri="{FF2B5EF4-FFF2-40B4-BE49-F238E27FC236}">
                <a16:creationId xmlns:a16="http://schemas.microsoft.com/office/drawing/2014/main" id="{C6CD619A-926A-4A0A-43E6-74A407BD3908}"/>
              </a:ext>
            </a:extLst>
          </p:cNvPr>
          <p:cNvSpPr txBox="1"/>
          <p:nvPr/>
        </p:nvSpPr>
        <p:spPr>
          <a:xfrm>
            <a:off x="1906075" y="2077988"/>
            <a:ext cx="8646312" cy="3370153"/>
          </a:xfrm>
          <a:prstGeom prst="rect">
            <a:avLst/>
          </a:prstGeom>
          <a:noFill/>
        </p:spPr>
        <p:txBody>
          <a:bodyPr wrap="square" rtlCol="0">
            <a:spAutoFit/>
          </a:bodyPr>
          <a:lstStyle/>
          <a:p>
            <a:pPr>
              <a:lnSpc>
                <a:spcPct val="150000"/>
              </a:lnSpc>
            </a:pPr>
            <a:r>
              <a:rPr kumimoji="1" lang="ja-JP" altLang="en-US" sz="2400">
                <a:latin typeface="Meiryo" panose="020B0604030504040204" pitchFamily="34" charset="-128"/>
                <a:ea typeface="Meiryo" panose="020B0604030504040204" pitchFamily="34" charset="-128"/>
              </a:rPr>
              <a:t>話題のおかしを買って⾷べてみたら、⾃分にとってはあまりおいしくなかった</a:t>
            </a:r>
            <a:endParaRPr kumimoji="1" lang="en-US" altLang="ja-JP" sz="2400" dirty="0">
              <a:latin typeface="Meiryo" panose="020B0604030504040204" pitchFamily="34" charset="-128"/>
              <a:ea typeface="Meiryo" panose="020B0604030504040204" pitchFamily="34" charset="-128"/>
            </a:endParaRPr>
          </a:p>
          <a:p>
            <a:pPr>
              <a:lnSpc>
                <a:spcPct val="150000"/>
              </a:lnSpc>
            </a:pPr>
            <a:r>
              <a:rPr kumimoji="1" lang="ja-JP" altLang="en-US" sz="2400">
                <a:latin typeface="Meiryo" panose="020B0604030504040204" pitchFamily="34" charset="-128"/>
                <a:ea typeface="Meiryo" panose="020B0604030504040204" pitchFamily="34" charset="-128"/>
              </a:rPr>
              <a:t>自分にとっておいしいかは、買う前にどれだけ情報を集めても⾷べてみないとわからない</a:t>
            </a:r>
            <a:endParaRPr kumimoji="1" lang="en-US" altLang="ja-JP" sz="2400" dirty="0">
              <a:latin typeface="Meiryo" panose="020B0604030504040204" pitchFamily="34" charset="-128"/>
              <a:ea typeface="Meiryo" panose="020B0604030504040204" pitchFamily="34" charset="-128"/>
            </a:endParaRPr>
          </a:p>
          <a:p>
            <a:pPr>
              <a:lnSpc>
                <a:spcPct val="150000"/>
              </a:lnSpc>
            </a:pPr>
            <a:r>
              <a:rPr kumimoji="1" lang="ja-JP" altLang="en-US" sz="2400">
                <a:latin typeface="Meiryo" panose="020B0604030504040204" pitchFamily="34" charset="-128"/>
                <a:ea typeface="Meiryo" panose="020B0604030504040204" pitchFamily="34" charset="-128"/>
              </a:rPr>
              <a:t>このおかしは買ってよかったと⾔えるかな？それとも買わない方がよかったかな？</a:t>
            </a:r>
          </a:p>
        </p:txBody>
      </p:sp>
      <p:sp>
        <p:nvSpPr>
          <p:cNvPr id="4" name="テキスト ボックス 3">
            <a:extLst>
              <a:ext uri="{FF2B5EF4-FFF2-40B4-BE49-F238E27FC236}">
                <a16:creationId xmlns:a16="http://schemas.microsoft.com/office/drawing/2014/main" id="{A1BF19E9-E719-AE9C-DEFF-5259A7939F56}"/>
              </a:ext>
            </a:extLst>
          </p:cNvPr>
          <p:cNvSpPr txBox="1"/>
          <p:nvPr/>
        </p:nvSpPr>
        <p:spPr>
          <a:xfrm>
            <a:off x="274213" y="104169"/>
            <a:ext cx="2574744" cy="369332"/>
          </a:xfrm>
          <a:prstGeom prst="rect">
            <a:avLst/>
          </a:prstGeom>
          <a:noFill/>
        </p:spPr>
        <p:txBody>
          <a:bodyPr wrap="none" rtlCol="0">
            <a:spAutoFit/>
          </a:bodyPr>
          <a:lstStyle/>
          <a:p>
            <a:r>
              <a:rPr kumimoji="1" lang="en-US" altLang="ja-JP" b="1" dirty="0">
                <a:solidFill>
                  <a:schemeClr val="accent4">
                    <a:lumMod val="75000"/>
                  </a:schemeClr>
                </a:solidFill>
                <a:latin typeface="Meiryo" panose="020B0604030504040204" pitchFamily="34" charset="-128"/>
                <a:ea typeface="Meiryo" panose="020B0604030504040204" pitchFamily="34" charset="-128"/>
              </a:rPr>
              <a:t>4. </a:t>
            </a:r>
            <a:r>
              <a:rPr kumimoji="1" lang="ja-JP" altLang="en-US" b="1">
                <a:solidFill>
                  <a:schemeClr val="accent4">
                    <a:lumMod val="75000"/>
                  </a:schemeClr>
                </a:solidFill>
                <a:latin typeface="Meiryo" panose="020B0604030504040204" pitchFamily="34" charset="-128"/>
                <a:ea typeface="Meiryo" panose="020B0604030504040204" pitchFamily="34" charset="-128"/>
              </a:rPr>
              <a:t>買い物をふり返ろう</a:t>
            </a:r>
            <a:endParaRPr kumimoji="1" lang="ja-JP" altLang="en-US" b="1" dirty="0">
              <a:solidFill>
                <a:schemeClr val="accent4">
                  <a:lumMod val="75000"/>
                </a:schemeClr>
              </a:solidFill>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179E7E53-C64B-D437-DE97-951597E06310}"/>
              </a:ext>
            </a:extLst>
          </p:cNvPr>
          <p:cNvSpPr txBox="1"/>
          <p:nvPr/>
        </p:nvSpPr>
        <p:spPr>
          <a:xfrm>
            <a:off x="1906075" y="1554768"/>
            <a:ext cx="1980029" cy="523220"/>
          </a:xfrm>
          <a:prstGeom prst="rect">
            <a:avLst/>
          </a:prstGeom>
          <a:noFill/>
        </p:spPr>
        <p:txBody>
          <a:bodyPr wrap="none" rtlCol="0">
            <a:spAutoFit/>
          </a:bodyPr>
          <a:lstStyle/>
          <a:p>
            <a:r>
              <a:rPr kumimoji="1" lang="ja-JP" altLang="en-US" sz="2800" b="1">
                <a:solidFill>
                  <a:srgbClr val="00B0F0"/>
                </a:solidFill>
                <a:latin typeface="Meiryo" panose="020B0604030504040204" pitchFamily="34" charset="-128"/>
                <a:ea typeface="Meiryo" panose="020B0604030504040204" pitchFamily="34" charset="-128"/>
              </a:rPr>
              <a:t>話し合おう</a:t>
            </a:r>
          </a:p>
        </p:txBody>
      </p:sp>
    </p:spTree>
    <p:extLst>
      <p:ext uri="{BB962C8B-B14F-4D97-AF65-F5344CB8AC3E}">
        <p14:creationId xmlns:p14="http://schemas.microsoft.com/office/powerpoint/2010/main" val="389252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74527BBF-8E9D-F2DC-B938-8CA47A480F62}"/>
              </a:ext>
            </a:extLst>
          </p:cNvPr>
          <p:cNvSpPr>
            <a:spLocks noGrp="1"/>
          </p:cNvSpPr>
          <p:nvPr>
            <p:ph type="sldNum" sz="quarter" idx="12"/>
          </p:nvPr>
        </p:nvSpPr>
        <p:spPr/>
        <p:txBody>
          <a:bodyPr/>
          <a:lstStyle/>
          <a:p>
            <a:fld id="{BA7ED0A1-43DD-8A49-AAB2-6A8E04A5F562}" type="slidenum">
              <a:rPr kumimoji="1" lang="ja-JP" altLang="en-US" smtClean="0"/>
              <a:t>21</a:t>
            </a:fld>
            <a:endParaRPr kumimoji="1" lang="ja-JP" altLang="en-US"/>
          </a:p>
        </p:txBody>
      </p:sp>
      <p:pic>
        <p:nvPicPr>
          <p:cNvPr id="7" name="図 6" descr="QR コード&#10;&#10;自動的に生成された説明">
            <a:extLst>
              <a:ext uri="{FF2B5EF4-FFF2-40B4-BE49-F238E27FC236}">
                <a16:creationId xmlns:a16="http://schemas.microsoft.com/office/drawing/2014/main" id="{C3403091-C28B-58FF-065C-F2DE8EE90931}"/>
              </a:ext>
            </a:extLst>
          </p:cNvPr>
          <p:cNvPicPr>
            <a:picLocks noChangeAspect="1"/>
          </p:cNvPicPr>
          <p:nvPr/>
        </p:nvPicPr>
        <p:blipFill>
          <a:blip r:embed="rId2"/>
          <a:stretch>
            <a:fillRect/>
          </a:stretch>
        </p:blipFill>
        <p:spPr>
          <a:xfrm>
            <a:off x="6515100" y="590550"/>
            <a:ext cx="5676900" cy="5676900"/>
          </a:xfrm>
          <a:prstGeom prst="rect">
            <a:avLst/>
          </a:prstGeom>
        </p:spPr>
      </p:pic>
      <p:sp>
        <p:nvSpPr>
          <p:cNvPr id="8" name="テキスト ボックス 7">
            <a:extLst>
              <a:ext uri="{FF2B5EF4-FFF2-40B4-BE49-F238E27FC236}">
                <a16:creationId xmlns:a16="http://schemas.microsoft.com/office/drawing/2014/main" id="{DF2C27B9-25F7-9C11-EE66-F8933F95C16C}"/>
              </a:ext>
            </a:extLst>
          </p:cNvPr>
          <p:cNvSpPr txBox="1"/>
          <p:nvPr/>
        </p:nvSpPr>
        <p:spPr>
          <a:xfrm>
            <a:off x="878115" y="2644170"/>
            <a:ext cx="740908" cy="584775"/>
          </a:xfrm>
          <a:prstGeom prst="rect">
            <a:avLst/>
          </a:prstGeom>
          <a:noFill/>
        </p:spPr>
        <p:txBody>
          <a:bodyPr wrap="none" rtlCol="0">
            <a:spAutoFit/>
          </a:bodyPr>
          <a:lstStyle/>
          <a:p>
            <a:pPr algn="ctr"/>
            <a:r>
              <a:rPr kumimoji="1" lang="en-US" altLang="ja-JP" sz="3200" b="1" dirty="0">
                <a:solidFill>
                  <a:schemeClr val="accent4">
                    <a:lumMod val="75000"/>
                  </a:schemeClr>
                </a:solidFill>
                <a:latin typeface="Meiryo" panose="020B0604030504040204" pitchFamily="34" charset="-128"/>
                <a:ea typeface="Meiryo" panose="020B0604030504040204" pitchFamily="34" charset="-128"/>
              </a:rPr>
              <a:t>5. </a:t>
            </a:r>
            <a:endParaRPr kumimoji="1" lang="ja-JP" altLang="en-US" sz="3200" b="1">
              <a:solidFill>
                <a:schemeClr val="accent4">
                  <a:lumMod val="75000"/>
                </a:schemeClr>
              </a:solidFill>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97278C7E-D30D-E97B-BE3D-3AC013BCAD54}"/>
              </a:ext>
            </a:extLst>
          </p:cNvPr>
          <p:cNvSpPr txBox="1"/>
          <p:nvPr/>
        </p:nvSpPr>
        <p:spPr>
          <a:xfrm>
            <a:off x="1479076" y="2644170"/>
            <a:ext cx="5109091" cy="1569660"/>
          </a:xfrm>
          <a:prstGeom prst="rect">
            <a:avLst/>
          </a:prstGeom>
          <a:noFill/>
        </p:spPr>
        <p:txBody>
          <a:bodyPr wrap="none" rtlCol="0">
            <a:spAutoFit/>
          </a:bodyPr>
          <a:lstStyle/>
          <a:p>
            <a:r>
              <a:rPr kumimoji="1" lang="ja-JP" altLang="en-US" sz="3200" b="1">
                <a:solidFill>
                  <a:schemeClr val="accent4">
                    <a:lumMod val="75000"/>
                  </a:schemeClr>
                </a:solidFill>
                <a:latin typeface="Meiryo" panose="020B0604030504040204" pitchFamily="34" charset="-128"/>
                <a:ea typeface="Meiryo" panose="020B0604030504040204" pitchFamily="34" charset="-128"/>
              </a:rPr>
              <a:t>みそしるの材料を買おう</a:t>
            </a:r>
          </a:p>
          <a:p>
            <a:r>
              <a:rPr kumimoji="1" lang="en-US" altLang="ja-JP" sz="3200" b="1" dirty="0">
                <a:solidFill>
                  <a:schemeClr val="accent4">
                    <a:lumMod val="75000"/>
                  </a:schemeClr>
                </a:solidFill>
                <a:latin typeface="Meiryo" panose="020B0604030504040204" pitchFamily="34" charset="-128"/>
                <a:ea typeface="Meiryo" panose="020B0604030504040204" pitchFamily="34" charset="-128"/>
              </a:rPr>
              <a:t>〜</a:t>
            </a:r>
            <a:r>
              <a:rPr kumimoji="1" lang="ja-JP" altLang="en-US" sz="3200" b="1">
                <a:solidFill>
                  <a:schemeClr val="accent4">
                    <a:lumMod val="75000"/>
                  </a:schemeClr>
                </a:solidFill>
                <a:latin typeface="Meiryo" panose="020B0604030504040204" pitchFamily="34" charset="-128"/>
                <a:ea typeface="Meiryo" panose="020B0604030504040204" pitchFamily="34" charset="-128"/>
              </a:rPr>
              <a:t>目的に合わせた買い物</a:t>
            </a:r>
            <a:r>
              <a:rPr kumimoji="1" lang="en-US" altLang="ja-JP" sz="3200" b="1" dirty="0">
                <a:solidFill>
                  <a:schemeClr val="accent4">
                    <a:lumMod val="75000"/>
                  </a:schemeClr>
                </a:solidFill>
                <a:latin typeface="Meiryo" panose="020B0604030504040204" pitchFamily="34" charset="-128"/>
                <a:ea typeface="Meiryo" panose="020B0604030504040204" pitchFamily="34" charset="-128"/>
              </a:rPr>
              <a:t>〜</a:t>
            </a:r>
          </a:p>
          <a:p>
            <a:r>
              <a:rPr kumimoji="1" lang="ja-JP" altLang="en-US" sz="3200" b="1">
                <a:solidFill>
                  <a:schemeClr val="accent4">
                    <a:lumMod val="75000"/>
                  </a:schemeClr>
                </a:solidFill>
                <a:latin typeface="Meiryo" panose="020B0604030504040204" pitchFamily="34" charset="-128"/>
                <a:ea typeface="Meiryo" panose="020B0604030504040204" pitchFamily="34" charset="-128"/>
              </a:rPr>
              <a:t>実践編</a:t>
            </a:r>
            <a:r>
              <a:rPr kumimoji="1" lang="en-US" altLang="ja-JP" sz="3200" b="1" dirty="0">
                <a:solidFill>
                  <a:schemeClr val="accent4">
                    <a:lumMod val="75000"/>
                  </a:schemeClr>
                </a:solidFill>
                <a:latin typeface="Meiryo" panose="020B0604030504040204" pitchFamily="34" charset="-128"/>
                <a:ea typeface="Meiryo" panose="020B0604030504040204" pitchFamily="34" charset="-128"/>
              </a:rPr>
              <a:t>1</a:t>
            </a:r>
          </a:p>
        </p:txBody>
      </p:sp>
    </p:spTree>
    <p:extLst>
      <p:ext uri="{BB962C8B-B14F-4D97-AF65-F5344CB8AC3E}">
        <p14:creationId xmlns:p14="http://schemas.microsoft.com/office/powerpoint/2010/main" val="4099768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2214648A-9776-6CAC-7B0C-ED8DBACA3237}"/>
              </a:ext>
            </a:extLst>
          </p:cNvPr>
          <p:cNvSpPr>
            <a:spLocks noGrp="1"/>
          </p:cNvSpPr>
          <p:nvPr>
            <p:ph type="sldNum" sz="quarter" idx="12"/>
          </p:nvPr>
        </p:nvSpPr>
        <p:spPr/>
        <p:txBody>
          <a:bodyPr/>
          <a:lstStyle/>
          <a:p>
            <a:fld id="{BA7ED0A1-43DD-8A49-AAB2-6A8E04A5F562}" type="slidenum">
              <a:rPr kumimoji="1" lang="ja-JP" altLang="en-US" smtClean="0"/>
              <a:t>22</a:t>
            </a:fld>
            <a:endParaRPr kumimoji="1" lang="ja-JP" altLang="en-US"/>
          </a:p>
        </p:txBody>
      </p:sp>
      <p:sp>
        <p:nvSpPr>
          <p:cNvPr id="3" name="テキスト ボックス 2">
            <a:extLst>
              <a:ext uri="{FF2B5EF4-FFF2-40B4-BE49-F238E27FC236}">
                <a16:creationId xmlns:a16="http://schemas.microsoft.com/office/drawing/2014/main" id="{E8174012-AA6C-6360-5C68-98773175C524}"/>
              </a:ext>
            </a:extLst>
          </p:cNvPr>
          <p:cNvSpPr txBox="1"/>
          <p:nvPr/>
        </p:nvSpPr>
        <p:spPr>
          <a:xfrm>
            <a:off x="614397" y="1523905"/>
            <a:ext cx="3416320" cy="1384995"/>
          </a:xfrm>
          <a:prstGeom prst="rect">
            <a:avLst/>
          </a:prstGeom>
          <a:noFill/>
        </p:spPr>
        <p:txBody>
          <a:bodyPr wrap="none" rtlCol="0">
            <a:spAutoFit/>
          </a:bodyPr>
          <a:lstStyle/>
          <a:p>
            <a:r>
              <a:rPr lang="ja-JP" altLang="en-US" sz="2800" b="1">
                <a:solidFill>
                  <a:schemeClr val="tx1">
                    <a:lumMod val="75000"/>
                    <a:lumOff val="25000"/>
                  </a:schemeClr>
                </a:solidFill>
                <a:latin typeface="Meiryo" panose="020B0604030504040204" pitchFamily="34" charset="-128"/>
                <a:ea typeface="Meiryo" panose="020B0604030504040204" pitchFamily="34" charset="-128"/>
              </a:rPr>
              <a:t>予算</a:t>
            </a:r>
            <a:r>
              <a:rPr lang="en-US" altLang="ja-JP" sz="2800" b="1" dirty="0">
                <a:solidFill>
                  <a:schemeClr val="tx1">
                    <a:lumMod val="75000"/>
                    <a:lumOff val="25000"/>
                  </a:schemeClr>
                </a:solidFill>
                <a:latin typeface="Meiryo" panose="020B0604030504040204" pitchFamily="34" charset="-128"/>
                <a:ea typeface="Meiryo" panose="020B0604030504040204" pitchFamily="34" charset="-128"/>
              </a:rPr>
              <a:t>1,000</a:t>
            </a:r>
            <a:r>
              <a:rPr lang="ja-JP" altLang="en-US" sz="2800" b="1">
                <a:solidFill>
                  <a:schemeClr val="tx1">
                    <a:lumMod val="75000"/>
                    <a:lumOff val="25000"/>
                  </a:schemeClr>
                </a:solidFill>
                <a:latin typeface="Meiryo" panose="020B0604030504040204" pitchFamily="34" charset="-128"/>
                <a:ea typeface="Meiryo" panose="020B0604030504040204" pitchFamily="34" charset="-128"/>
              </a:rPr>
              <a:t>円で</a:t>
            </a:r>
            <a:endParaRPr lang="en-US" altLang="ja-JP" sz="2800" b="1" dirty="0">
              <a:solidFill>
                <a:schemeClr val="tx1">
                  <a:lumMod val="75000"/>
                  <a:lumOff val="25000"/>
                </a:schemeClr>
              </a:solidFill>
              <a:latin typeface="Meiryo" panose="020B0604030504040204" pitchFamily="34" charset="-128"/>
              <a:ea typeface="Meiryo" panose="020B0604030504040204" pitchFamily="34" charset="-128"/>
            </a:endParaRPr>
          </a:p>
          <a:p>
            <a:r>
              <a:rPr lang="ja-JP" altLang="en-US" sz="2800" b="1">
                <a:solidFill>
                  <a:schemeClr val="tx1">
                    <a:lumMod val="75000"/>
                    <a:lumOff val="25000"/>
                  </a:schemeClr>
                </a:solidFill>
                <a:latin typeface="Meiryo" panose="020B0604030504040204" pitchFamily="34" charset="-128"/>
                <a:ea typeface="Meiryo" panose="020B0604030504040204" pitchFamily="34" charset="-128"/>
              </a:rPr>
              <a:t>おいしいみそしるを</a:t>
            </a:r>
            <a:endParaRPr lang="en-US" altLang="ja-JP" sz="2800" b="1" dirty="0">
              <a:solidFill>
                <a:schemeClr val="tx1">
                  <a:lumMod val="75000"/>
                  <a:lumOff val="25000"/>
                </a:schemeClr>
              </a:solidFill>
              <a:latin typeface="Meiryo" panose="020B0604030504040204" pitchFamily="34" charset="-128"/>
              <a:ea typeface="Meiryo" panose="020B0604030504040204" pitchFamily="34" charset="-128"/>
            </a:endParaRPr>
          </a:p>
          <a:p>
            <a:r>
              <a:rPr lang="ja-JP" altLang="en-US" sz="2800" b="1">
                <a:solidFill>
                  <a:schemeClr val="tx1">
                    <a:lumMod val="75000"/>
                    <a:lumOff val="25000"/>
                  </a:schemeClr>
                </a:solidFill>
                <a:latin typeface="Meiryo" panose="020B0604030504040204" pitchFamily="34" charset="-128"/>
                <a:ea typeface="Meiryo" panose="020B0604030504040204" pitchFamily="34" charset="-128"/>
              </a:rPr>
              <a:t>作るなら？</a:t>
            </a:r>
            <a:endParaRPr kumimoji="1" lang="ja-JP" altLang="en-US" sz="2800" b="1">
              <a:solidFill>
                <a:schemeClr val="tx1">
                  <a:lumMod val="75000"/>
                  <a:lumOff val="25000"/>
                </a:schemeClr>
              </a:solidFill>
              <a:latin typeface="Meiryo" panose="020B0604030504040204" pitchFamily="34" charset="-128"/>
              <a:ea typeface="Meiryo" panose="020B0604030504040204" pitchFamily="34" charset="-128"/>
            </a:endParaRPr>
          </a:p>
        </p:txBody>
      </p:sp>
      <p:sp>
        <p:nvSpPr>
          <p:cNvPr id="21" name="テキスト ボックス 20">
            <a:extLst>
              <a:ext uri="{FF2B5EF4-FFF2-40B4-BE49-F238E27FC236}">
                <a16:creationId xmlns:a16="http://schemas.microsoft.com/office/drawing/2014/main" id="{2F4BE656-97C9-016E-AF1A-5BAC5E2A7F29}"/>
              </a:ext>
            </a:extLst>
          </p:cNvPr>
          <p:cNvSpPr txBox="1"/>
          <p:nvPr/>
        </p:nvSpPr>
        <p:spPr>
          <a:xfrm>
            <a:off x="749992" y="5357372"/>
            <a:ext cx="1582588" cy="523220"/>
          </a:xfrm>
          <a:prstGeom prst="rect">
            <a:avLst/>
          </a:prstGeom>
          <a:noFill/>
        </p:spPr>
        <p:txBody>
          <a:bodyPr wrap="square" rtlCol="0">
            <a:spAutoFit/>
          </a:bodyPr>
          <a:lstStyle/>
          <a:p>
            <a:pPr algn="ctr"/>
            <a:r>
              <a:rPr lang="ja-JP" altLang="en-US" sz="1400">
                <a:latin typeface="Meiryo" panose="020B0604030504040204" pitchFamily="34" charset="-128"/>
                <a:ea typeface="Meiryo" panose="020B0604030504040204" pitchFamily="34" charset="-128"/>
              </a:rPr>
              <a:t>とうふ</a:t>
            </a:r>
          </a:p>
          <a:p>
            <a:pPr algn="ctr"/>
            <a:r>
              <a:rPr lang="en-US" altLang="ja-JP" sz="1400" dirty="0">
                <a:latin typeface="Meiryo" panose="020B0604030504040204" pitchFamily="34" charset="-128"/>
                <a:ea typeface="Meiryo" panose="020B0604030504040204" pitchFamily="34" charset="-128"/>
              </a:rPr>
              <a:t>242</a:t>
            </a:r>
            <a:r>
              <a:rPr lang="ja-JP" altLang="en-US" sz="1400">
                <a:latin typeface="Meiryo" panose="020B0604030504040204" pitchFamily="34" charset="-128"/>
                <a:ea typeface="Meiryo" panose="020B0604030504040204" pitchFamily="34" charset="-128"/>
              </a:rPr>
              <a:t>円</a:t>
            </a:r>
            <a:r>
              <a:rPr lang="en-US" altLang="ja-JP" sz="1400" dirty="0">
                <a:latin typeface="Meiryo" panose="020B0604030504040204" pitchFamily="34" charset="-128"/>
                <a:ea typeface="Meiryo" panose="020B0604030504040204" pitchFamily="34" charset="-128"/>
              </a:rPr>
              <a:t>(</a:t>
            </a:r>
            <a:r>
              <a:rPr lang="ja-JP" altLang="en-US" sz="1400">
                <a:latin typeface="Meiryo" panose="020B0604030504040204" pitchFamily="34" charset="-128"/>
                <a:ea typeface="Meiryo" panose="020B0604030504040204" pitchFamily="34" charset="-128"/>
              </a:rPr>
              <a:t>税込</a:t>
            </a:r>
            <a:r>
              <a:rPr lang="en-US" altLang="ja-JP" sz="1400" dirty="0">
                <a:latin typeface="Meiryo" panose="020B0604030504040204" pitchFamily="34" charset="-128"/>
                <a:ea typeface="Meiryo" panose="020B0604030504040204" pitchFamily="34" charset="-128"/>
              </a:rPr>
              <a:t>)</a:t>
            </a:r>
            <a:endParaRPr kumimoji="1" lang="ja-JP" altLang="en-US" sz="1400">
              <a:latin typeface="Meiryo" panose="020B0604030504040204" pitchFamily="34" charset="-128"/>
              <a:ea typeface="Meiryo" panose="020B0604030504040204" pitchFamily="34" charset="-128"/>
            </a:endParaRPr>
          </a:p>
        </p:txBody>
      </p:sp>
      <p:sp>
        <p:nvSpPr>
          <p:cNvPr id="22" name="テキスト ボックス 21">
            <a:extLst>
              <a:ext uri="{FF2B5EF4-FFF2-40B4-BE49-F238E27FC236}">
                <a16:creationId xmlns:a16="http://schemas.microsoft.com/office/drawing/2014/main" id="{34B0EF4F-E273-3EE7-4D0F-26B35B561F09}"/>
              </a:ext>
            </a:extLst>
          </p:cNvPr>
          <p:cNvSpPr txBox="1"/>
          <p:nvPr/>
        </p:nvSpPr>
        <p:spPr>
          <a:xfrm>
            <a:off x="2654207" y="5357372"/>
            <a:ext cx="1582588" cy="523220"/>
          </a:xfrm>
          <a:prstGeom prst="rect">
            <a:avLst/>
          </a:prstGeom>
          <a:noFill/>
        </p:spPr>
        <p:txBody>
          <a:bodyPr wrap="square" rtlCol="0">
            <a:spAutoFit/>
          </a:bodyPr>
          <a:lstStyle/>
          <a:p>
            <a:pPr algn="ctr"/>
            <a:r>
              <a:rPr lang="ja-JP" altLang="en-US" sz="1400">
                <a:latin typeface="Meiryo" panose="020B0604030504040204" pitchFamily="34" charset="-128"/>
                <a:ea typeface="Meiryo" panose="020B0604030504040204" pitchFamily="34" charset="-128"/>
              </a:rPr>
              <a:t>こだわりきぬ</a:t>
            </a:r>
          </a:p>
          <a:p>
            <a:pPr algn="ctr"/>
            <a:r>
              <a:rPr lang="en-US" altLang="ja-JP" sz="1400" dirty="0">
                <a:latin typeface="Meiryo" panose="020B0604030504040204" pitchFamily="34" charset="-128"/>
                <a:ea typeface="Meiryo" panose="020B0604030504040204" pitchFamily="34" charset="-128"/>
              </a:rPr>
              <a:t>110</a:t>
            </a:r>
            <a:r>
              <a:rPr lang="ja-JP" altLang="en-US" sz="1400">
                <a:latin typeface="Meiryo" panose="020B0604030504040204" pitchFamily="34" charset="-128"/>
                <a:ea typeface="Meiryo" panose="020B0604030504040204" pitchFamily="34" charset="-128"/>
              </a:rPr>
              <a:t>円</a:t>
            </a:r>
            <a:r>
              <a:rPr lang="en-US" altLang="ja-JP" sz="1400" dirty="0">
                <a:latin typeface="Meiryo" panose="020B0604030504040204" pitchFamily="34" charset="-128"/>
                <a:ea typeface="Meiryo" panose="020B0604030504040204" pitchFamily="34" charset="-128"/>
              </a:rPr>
              <a:t>(</a:t>
            </a:r>
            <a:r>
              <a:rPr lang="ja-JP" altLang="en-US" sz="1400">
                <a:latin typeface="Meiryo" panose="020B0604030504040204" pitchFamily="34" charset="-128"/>
                <a:ea typeface="Meiryo" panose="020B0604030504040204" pitchFamily="34" charset="-128"/>
              </a:rPr>
              <a:t>税込</a:t>
            </a:r>
            <a:r>
              <a:rPr lang="en-US" altLang="ja-JP" sz="1400" dirty="0">
                <a:latin typeface="Meiryo" panose="020B0604030504040204" pitchFamily="34" charset="-128"/>
                <a:ea typeface="Meiryo" panose="020B0604030504040204" pitchFamily="34" charset="-128"/>
              </a:rPr>
              <a:t>)</a:t>
            </a:r>
            <a:endParaRPr kumimoji="1" lang="ja-JP" altLang="en-US" sz="1400">
              <a:latin typeface="Meiryo" panose="020B0604030504040204" pitchFamily="34" charset="-128"/>
              <a:ea typeface="Meiryo" panose="020B0604030504040204" pitchFamily="34" charset="-128"/>
            </a:endParaRPr>
          </a:p>
        </p:txBody>
      </p:sp>
      <p:sp>
        <p:nvSpPr>
          <p:cNvPr id="23" name="テキスト ボックス 22">
            <a:extLst>
              <a:ext uri="{FF2B5EF4-FFF2-40B4-BE49-F238E27FC236}">
                <a16:creationId xmlns:a16="http://schemas.microsoft.com/office/drawing/2014/main" id="{DAEB9012-3AA9-342C-3B4C-A773C7C45DF2}"/>
              </a:ext>
            </a:extLst>
          </p:cNvPr>
          <p:cNvSpPr txBox="1"/>
          <p:nvPr/>
        </p:nvSpPr>
        <p:spPr>
          <a:xfrm>
            <a:off x="4478500" y="5357372"/>
            <a:ext cx="1582588" cy="523220"/>
          </a:xfrm>
          <a:prstGeom prst="rect">
            <a:avLst/>
          </a:prstGeom>
          <a:noFill/>
        </p:spPr>
        <p:txBody>
          <a:bodyPr wrap="square" rtlCol="0">
            <a:spAutoFit/>
          </a:bodyPr>
          <a:lstStyle/>
          <a:p>
            <a:pPr algn="ctr"/>
            <a:r>
              <a:rPr lang="ja-JP" altLang="en-US" sz="1400">
                <a:latin typeface="Meiryo" panose="020B0604030504040204" pitchFamily="34" charset="-128"/>
                <a:ea typeface="Meiryo" panose="020B0604030504040204" pitchFamily="34" charset="-128"/>
              </a:rPr>
              <a:t>天然わかめ</a:t>
            </a:r>
          </a:p>
          <a:p>
            <a:pPr algn="ctr"/>
            <a:r>
              <a:rPr lang="en-US" altLang="ja-JP" sz="1400" dirty="0">
                <a:latin typeface="Meiryo" panose="020B0604030504040204" pitchFamily="34" charset="-128"/>
                <a:ea typeface="Meiryo" panose="020B0604030504040204" pitchFamily="34" charset="-128"/>
              </a:rPr>
              <a:t>563</a:t>
            </a:r>
            <a:r>
              <a:rPr lang="ja-JP" altLang="en-US" sz="1400">
                <a:latin typeface="Meiryo" panose="020B0604030504040204" pitchFamily="34" charset="-128"/>
                <a:ea typeface="Meiryo" panose="020B0604030504040204" pitchFamily="34" charset="-128"/>
              </a:rPr>
              <a:t>円</a:t>
            </a:r>
            <a:r>
              <a:rPr lang="en-US" altLang="ja-JP" sz="1400" dirty="0">
                <a:latin typeface="Meiryo" panose="020B0604030504040204" pitchFamily="34" charset="-128"/>
                <a:ea typeface="Meiryo" panose="020B0604030504040204" pitchFamily="34" charset="-128"/>
              </a:rPr>
              <a:t>(</a:t>
            </a:r>
            <a:r>
              <a:rPr lang="ja-JP" altLang="en-US" sz="1400">
                <a:latin typeface="Meiryo" panose="020B0604030504040204" pitchFamily="34" charset="-128"/>
                <a:ea typeface="Meiryo" panose="020B0604030504040204" pitchFamily="34" charset="-128"/>
              </a:rPr>
              <a:t>税込</a:t>
            </a:r>
            <a:r>
              <a:rPr lang="en-US" altLang="ja-JP" sz="1400" dirty="0">
                <a:latin typeface="Meiryo" panose="020B0604030504040204" pitchFamily="34" charset="-128"/>
                <a:ea typeface="Meiryo" panose="020B0604030504040204" pitchFamily="34" charset="-128"/>
              </a:rPr>
              <a:t>)</a:t>
            </a:r>
            <a:endParaRPr kumimoji="1" lang="ja-JP" altLang="en-US" sz="1400">
              <a:latin typeface="Meiryo" panose="020B0604030504040204" pitchFamily="34" charset="-128"/>
              <a:ea typeface="Meiryo" panose="020B0604030504040204" pitchFamily="34" charset="-128"/>
            </a:endParaRPr>
          </a:p>
        </p:txBody>
      </p:sp>
      <p:sp>
        <p:nvSpPr>
          <p:cNvPr id="24" name="テキスト ボックス 23">
            <a:extLst>
              <a:ext uri="{FF2B5EF4-FFF2-40B4-BE49-F238E27FC236}">
                <a16:creationId xmlns:a16="http://schemas.microsoft.com/office/drawing/2014/main" id="{7D3FB983-A186-3AA4-BB12-4EA099456ED7}"/>
              </a:ext>
            </a:extLst>
          </p:cNvPr>
          <p:cNvSpPr txBox="1"/>
          <p:nvPr/>
        </p:nvSpPr>
        <p:spPr>
          <a:xfrm>
            <a:off x="6265688" y="5357372"/>
            <a:ext cx="1582588" cy="523220"/>
          </a:xfrm>
          <a:prstGeom prst="rect">
            <a:avLst/>
          </a:prstGeom>
          <a:noFill/>
        </p:spPr>
        <p:txBody>
          <a:bodyPr wrap="square" rtlCol="0">
            <a:spAutoFit/>
          </a:bodyPr>
          <a:lstStyle/>
          <a:p>
            <a:pPr algn="ctr"/>
            <a:r>
              <a:rPr lang="ja-JP" altLang="en-US" sz="1400">
                <a:latin typeface="Meiryo" panose="020B0604030504040204" pitchFamily="34" charset="-128"/>
                <a:ea typeface="Meiryo" panose="020B0604030504040204" pitchFamily="34" charset="-128"/>
              </a:rPr>
              <a:t>乾燥わかめ</a:t>
            </a:r>
          </a:p>
          <a:p>
            <a:pPr algn="ctr"/>
            <a:r>
              <a:rPr lang="en-US" altLang="ja-JP" sz="1400" dirty="0">
                <a:latin typeface="Meiryo" panose="020B0604030504040204" pitchFamily="34" charset="-128"/>
                <a:ea typeface="Meiryo" panose="020B0604030504040204" pitchFamily="34" charset="-128"/>
              </a:rPr>
              <a:t>235</a:t>
            </a:r>
            <a:r>
              <a:rPr lang="ja-JP" altLang="en-US" sz="1400">
                <a:latin typeface="Meiryo" panose="020B0604030504040204" pitchFamily="34" charset="-128"/>
                <a:ea typeface="Meiryo" panose="020B0604030504040204" pitchFamily="34" charset="-128"/>
              </a:rPr>
              <a:t>円</a:t>
            </a:r>
            <a:r>
              <a:rPr lang="en-US" altLang="ja-JP" sz="1400" dirty="0">
                <a:latin typeface="Meiryo" panose="020B0604030504040204" pitchFamily="34" charset="-128"/>
                <a:ea typeface="Meiryo" panose="020B0604030504040204" pitchFamily="34" charset="-128"/>
              </a:rPr>
              <a:t>(</a:t>
            </a:r>
            <a:r>
              <a:rPr lang="ja-JP" altLang="en-US" sz="1400">
                <a:latin typeface="Meiryo" panose="020B0604030504040204" pitchFamily="34" charset="-128"/>
                <a:ea typeface="Meiryo" panose="020B0604030504040204" pitchFamily="34" charset="-128"/>
              </a:rPr>
              <a:t>税込</a:t>
            </a:r>
            <a:r>
              <a:rPr lang="en-US" altLang="ja-JP" sz="1400" dirty="0">
                <a:latin typeface="Meiryo" panose="020B0604030504040204" pitchFamily="34" charset="-128"/>
                <a:ea typeface="Meiryo" panose="020B0604030504040204" pitchFamily="34" charset="-128"/>
              </a:rPr>
              <a:t>)</a:t>
            </a:r>
            <a:endParaRPr kumimoji="1" lang="ja-JP" altLang="en-US" sz="1400">
              <a:latin typeface="Meiryo" panose="020B0604030504040204" pitchFamily="34" charset="-128"/>
              <a:ea typeface="Meiryo" panose="020B0604030504040204" pitchFamily="34" charset="-128"/>
            </a:endParaRPr>
          </a:p>
        </p:txBody>
      </p:sp>
      <p:sp>
        <p:nvSpPr>
          <p:cNvPr id="25" name="テキスト ボックス 24">
            <a:extLst>
              <a:ext uri="{FF2B5EF4-FFF2-40B4-BE49-F238E27FC236}">
                <a16:creationId xmlns:a16="http://schemas.microsoft.com/office/drawing/2014/main" id="{EDCF8CD5-369F-6186-BCD8-F7A0836DF80D}"/>
              </a:ext>
            </a:extLst>
          </p:cNvPr>
          <p:cNvSpPr txBox="1"/>
          <p:nvPr/>
        </p:nvSpPr>
        <p:spPr>
          <a:xfrm>
            <a:off x="8258649" y="5357372"/>
            <a:ext cx="1582588" cy="523220"/>
          </a:xfrm>
          <a:prstGeom prst="rect">
            <a:avLst/>
          </a:prstGeom>
          <a:noFill/>
        </p:spPr>
        <p:txBody>
          <a:bodyPr wrap="square" rtlCol="0">
            <a:spAutoFit/>
          </a:bodyPr>
          <a:lstStyle/>
          <a:p>
            <a:pPr algn="ctr"/>
            <a:r>
              <a:rPr lang="ja-JP" altLang="en-US" sz="1400">
                <a:latin typeface="Meiryo" panose="020B0604030504040204" pitchFamily="34" charset="-128"/>
                <a:ea typeface="Meiryo" panose="020B0604030504040204" pitchFamily="34" charset="-128"/>
              </a:rPr>
              <a:t>ほうれん草</a:t>
            </a:r>
          </a:p>
          <a:p>
            <a:pPr algn="ctr"/>
            <a:r>
              <a:rPr lang="en-US" altLang="ja-JP" sz="1400" dirty="0">
                <a:latin typeface="Meiryo" panose="020B0604030504040204" pitchFamily="34" charset="-128"/>
                <a:ea typeface="Meiryo" panose="020B0604030504040204" pitchFamily="34" charset="-128"/>
              </a:rPr>
              <a:t>348</a:t>
            </a:r>
            <a:r>
              <a:rPr lang="ja-JP" altLang="en-US" sz="1400">
                <a:latin typeface="Meiryo" panose="020B0604030504040204" pitchFamily="34" charset="-128"/>
                <a:ea typeface="Meiryo" panose="020B0604030504040204" pitchFamily="34" charset="-128"/>
              </a:rPr>
              <a:t>円</a:t>
            </a:r>
            <a:r>
              <a:rPr lang="en-US" altLang="ja-JP" sz="1400" dirty="0">
                <a:latin typeface="Meiryo" panose="020B0604030504040204" pitchFamily="34" charset="-128"/>
                <a:ea typeface="Meiryo" panose="020B0604030504040204" pitchFamily="34" charset="-128"/>
              </a:rPr>
              <a:t>(</a:t>
            </a:r>
            <a:r>
              <a:rPr lang="ja-JP" altLang="en-US" sz="1400">
                <a:latin typeface="Meiryo" panose="020B0604030504040204" pitchFamily="34" charset="-128"/>
                <a:ea typeface="Meiryo" panose="020B0604030504040204" pitchFamily="34" charset="-128"/>
              </a:rPr>
              <a:t>税込</a:t>
            </a:r>
            <a:r>
              <a:rPr lang="en-US" altLang="ja-JP" sz="1400" dirty="0">
                <a:latin typeface="Meiryo" panose="020B0604030504040204" pitchFamily="34" charset="-128"/>
                <a:ea typeface="Meiryo" panose="020B0604030504040204" pitchFamily="34" charset="-128"/>
              </a:rPr>
              <a:t>)</a:t>
            </a:r>
            <a:endParaRPr kumimoji="1" lang="ja-JP" altLang="en-US" sz="1400">
              <a:latin typeface="Meiryo" panose="020B0604030504040204" pitchFamily="34" charset="-128"/>
              <a:ea typeface="Meiryo" panose="020B0604030504040204" pitchFamily="34" charset="-128"/>
            </a:endParaRPr>
          </a:p>
        </p:txBody>
      </p:sp>
      <p:sp>
        <p:nvSpPr>
          <p:cNvPr id="26" name="テキスト ボックス 25">
            <a:extLst>
              <a:ext uri="{FF2B5EF4-FFF2-40B4-BE49-F238E27FC236}">
                <a16:creationId xmlns:a16="http://schemas.microsoft.com/office/drawing/2014/main" id="{EC2F554D-C8B1-02DB-4C95-282589E753E9}"/>
              </a:ext>
            </a:extLst>
          </p:cNvPr>
          <p:cNvSpPr txBox="1"/>
          <p:nvPr/>
        </p:nvSpPr>
        <p:spPr>
          <a:xfrm>
            <a:off x="10045837" y="5357372"/>
            <a:ext cx="1582588" cy="523220"/>
          </a:xfrm>
          <a:prstGeom prst="rect">
            <a:avLst/>
          </a:prstGeom>
          <a:noFill/>
        </p:spPr>
        <p:txBody>
          <a:bodyPr wrap="square" rtlCol="0">
            <a:spAutoFit/>
          </a:bodyPr>
          <a:lstStyle/>
          <a:p>
            <a:pPr algn="ctr"/>
            <a:r>
              <a:rPr lang="ja-JP" altLang="en-US" sz="1400">
                <a:latin typeface="Meiryo" panose="020B0604030504040204" pitchFamily="34" charset="-128"/>
                <a:ea typeface="Meiryo" panose="020B0604030504040204" pitchFamily="34" charset="-128"/>
              </a:rPr>
              <a:t>ほうれん草</a:t>
            </a:r>
          </a:p>
          <a:p>
            <a:pPr algn="ctr"/>
            <a:r>
              <a:rPr lang="en-US" altLang="ja-JP" sz="1400" dirty="0">
                <a:latin typeface="Meiryo" panose="020B0604030504040204" pitchFamily="34" charset="-128"/>
                <a:ea typeface="Meiryo" panose="020B0604030504040204" pitchFamily="34" charset="-128"/>
              </a:rPr>
              <a:t>254</a:t>
            </a:r>
            <a:r>
              <a:rPr lang="ja-JP" altLang="en-US" sz="1400">
                <a:latin typeface="Meiryo" panose="020B0604030504040204" pitchFamily="34" charset="-128"/>
                <a:ea typeface="Meiryo" panose="020B0604030504040204" pitchFamily="34" charset="-128"/>
              </a:rPr>
              <a:t>円</a:t>
            </a:r>
            <a:r>
              <a:rPr lang="en-US" altLang="ja-JP" sz="1400" dirty="0">
                <a:latin typeface="Meiryo" panose="020B0604030504040204" pitchFamily="34" charset="-128"/>
                <a:ea typeface="Meiryo" panose="020B0604030504040204" pitchFamily="34" charset="-128"/>
              </a:rPr>
              <a:t>(</a:t>
            </a:r>
            <a:r>
              <a:rPr lang="ja-JP" altLang="en-US" sz="1400">
                <a:latin typeface="Meiryo" panose="020B0604030504040204" pitchFamily="34" charset="-128"/>
                <a:ea typeface="Meiryo" panose="020B0604030504040204" pitchFamily="34" charset="-128"/>
              </a:rPr>
              <a:t>税込</a:t>
            </a:r>
            <a:r>
              <a:rPr lang="en-US" altLang="ja-JP" sz="1400" dirty="0">
                <a:latin typeface="Meiryo" panose="020B0604030504040204" pitchFamily="34" charset="-128"/>
                <a:ea typeface="Meiryo" panose="020B0604030504040204" pitchFamily="34" charset="-128"/>
              </a:rPr>
              <a:t>)</a:t>
            </a:r>
            <a:endParaRPr kumimoji="1" lang="ja-JP" altLang="en-US" sz="1400">
              <a:latin typeface="Meiryo" panose="020B0604030504040204" pitchFamily="34" charset="-128"/>
              <a:ea typeface="Meiryo" panose="020B0604030504040204" pitchFamily="34" charset="-128"/>
            </a:endParaRPr>
          </a:p>
        </p:txBody>
      </p:sp>
      <p:pic>
        <p:nvPicPr>
          <p:cNvPr id="29" name="図 28" descr="テキスト が含まれている画像&#10;&#10;自動的に生成された説明">
            <a:extLst>
              <a:ext uri="{FF2B5EF4-FFF2-40B4-BE49-F238E27FC236}">
                <a16:creationId xmlns:a16="http://schemas.microsoft.com/office/drawing/2014/main" id="{57FF342D-7CDD-840E-ED82-9C2B840ABCF5}"/>
              </a:ext>
            </a:extLst>
          </p:cNvPr>
          <p:cNvPicPr>
            <a:picLocks noChangeAspect="1"/>
          </p:cNvPicPr>
          <p:nvPr/>
        </p:nvPicPr>
        <p:blipFill>
          <a:blip r:embed="rId2"/>
          <a:stretch>
            <a:fillRect/>
          </a:stretch>
        </p:blipFill>
        <p:spPr>
          <a:xfrm>
            <a:off x="4316541" y="830991"/>
            <a:ext cx="1800000" cy="1800000"/>
          </a:xfrm>
          <a:prstGeom prst="rect">
            <a:avLst/>
          </a:prstGeom>
        </p:spPr>
      </p:pic>
      <p:pic>
        <p:nvPicPr>
          <p:cNvPr id="31" name="図 30" descr="アイコン が含まれている画像&#10;&#10;自動的に生成された説明">
            <a:extLst>
              <a:ext uri="{FF2B5EF4-FFF2-40B4-BE49-F238E27FC236}">
                <a16:creationId xmlns:a16="http://schemas.microsoft.com/office/drawing/2014/main" id="{09394183-D798-A620-7294-230363132E3A}"/>
              </a:ext>
            </a:extLst>
          </p:cNvPr>
          <p:cNvPicPr>
            <a:picLocks noChangeAspect="1"/>
          </p:cNvPicPr>
          <p:nvPr/>
        </p:nvPicPr>
        <p:blipFill>
          <a:blip r:embed="rId3"/>
          <a:stretch>
            <a:fillRect/>
          </a:stretch>
        </p:blipFill>
        <p:spPr>
          <a:xfrm>
            <a:off x="6164161" y="845643"/>
            <a:ext cx="1800000" cy="1800000"/>
          </a:xfrm>
          <a:prstGeom prst="rect">
            <a:avLst/>
          </a:prstGeom>
        </p:spPr>
      </p:pic>
      <p:pic>
        <p:nvPicPr>
          <p:cNvPr id="33" name="図 32" descr="テキスト が含まれている画像&#10;&#10;自動的に生成された説明">
            <a:extLst>
              <a:ext uri="{FF2B5EF4-FFF2-40B4-BE49-F238E27FC236}">
                <a16:creationId xmlns:a16="http://schemas.microsoft.com/office/drawing/2014/main" id="{2FB672D6-6005-8FE6-B212-6E7E6349CC15}"/>
              </a:ext>
            </a:extLst>
          </p:cNvPr>
          <p:cNvPicPr>
            <a:picLocks noChangeAspect="1"/>
          </p:cNvPicPr>
          <p:nvPr/>
        </p:nvPicPr>
        <p:blipFill>
          <a:blip r:embed="rId4"/>
          <a:stretch>
            <a:fillRect/>
          </a:stretch>
        </p:blipFill>
        <p:spPr>
          <a:xfrm>
            <a:off x="7962676" y="826220"/>
            <a:ext cx="1800000" cy="1800000"/>
          </a:xfrm>
          <a:prstGeom prst="rect">
            <a:avLst/>
          </a:prstGeom>
        </p:spPr>
      </p:pic>
      <p:pic>
        <p:nvPicPr>
          <p:cNvPr id="35" name="図 34" descr="テキスト が含まれている画像&#10;&#10;自動的に生成された説明">
            <a:extLst>
              <a:ext uri="{FF2B5EF4-FFF2-40B4-BE49-F238E27FC236}">
                <a16:creationId xmlns:a16="http://schemas.microsoft.com/office/drawing/2014/main" id="{D20F1DBD-FDA7-9525-B91C-D37496E6DC9F}"/>
              </a:ext>
            </a:extLst>
          </p:cNvPr>
          <p:cNvPicPr>
            <a:picLocks noChangeAspect="1"/>
          </p:cNvPicPr>
          <p:nvPr/>
        </p:nvPicPr>
        <p:blipFill>
          <a:blip r:embed="rId5"/>
          <a:stretch>
            <a:fillRect/>
          </a:stretch>
        </p:blipFill>
        <p:spPr>
          <a:xfrm>
            <a:off x="9718075" y="826220"/>
            <a:ext cx="1800000" cy="1800000"/>
          </a:xfrm>
          <a:prstGeom prst="rect">
            <a:avLst/>
          </a:prstGeom>
        </p:spPr>
      </p:pic>
      <p:sp>
        <p:nvSpPr>
          <p:cNvPr id="36" name="テキスト ボックス 35">
            <a:extLst>
              <a:ext uri="{FF2B5EF4-FFF2-40B4-BE49-F238E27FC236}">
                <a16:creationId xmlns:a16="http://schemas.microsoft.com/office/drawing/2014/main" id="{95C01835-295D-9B68-34A2-9BAB2CAB1692}"/>
              </a:ext>
            </a:extLst>
          </p:cNvPr>
          <p:cNvSpPr txBox="1"/>
          <p:nvPr/>
        </p:nvSpPr>
        <p:spPr>
          <a:xfrm>
            <a:off x="4261088" y="2417725"/>
            <a:ext cx="1800000" cy="738664"/>
          </a:xfrm>
          <a:prstGeom prst="rect">
            <a:avLst/>
          </a:prstGeom>
          <a:noFill/>
        </p:spPr>
        <p:txBody>
          <a:bodyPr wrap="square" rtlCol="0">
            <a:spAutoFit/>
          </a:bodyPr>
          <a:lstStyle/>
          <a:p>
            <a:pPr algn="ctr"/>
            <a:r>
              <a:rPr lang="ja-JP" altLang="en-US" sz="1400">
                <a:latin typeface="Meiryo" panose="020B0604030504040204" pitchFamily="34" charset="-128"/>
                <a:ea typeface="Meiryo" panose="020B0604030504040204" pitchFamily="34" charset="-128"/>
              </a:rPr>
              <a:t>特選生みそ</a:t>
            </a:r>
            <a:r>
              <a:rPr lang="en-US" altLang="ja-JP" sz="1400" dirty="0">
                <a:latin typeface="Meiryo" panose="020B0604030504040204" pitchFamily="34" charset="-128"/>
                <a:ea typeface="Meiryo" panose="020B0604030504040204" pitchFamily="34" charset="-128"/>
              </a:rPr>
              <a:t> </a:t>
            </a:r>
            <a:r>
              <a:rPr lang="ja-JP" altLang="en-US" sz="1400">
                <a:latin typeface="Meiryo" panose="020B0604030504040204" pitchFamily="34" charset="-128"/>
                <a:ea typeface="Meiryo" panose="020B0604030504040204" pitchFamily="34" charset="-128"/>
              </a:rPr>
              <a:t>中甘口</a:t>
            </a:r>
            <a:endParaRPr lang="en-US" altLang="ja-JP" sz="1400" dirty="0">
              <a:latin typeface="Meiryo" panose="020B0604030504040204" pitchFamily="34" charset="-128"/>
              <a:ea typeface="Meiryo" panose="020B0604030504040204" pitchFamily="34" charset="-128"/>
            </a:endParaRPr>
          </a:p>
          <a:p>
            <a:pPr algn="ctr"/>
            <a:r>
              <a:rPr lang="en-US" altLang="ja-JP" sz="1400" dirty="0">
                <a:latin typeface="Meiryo" panose="020B0604030504040204" pitchFamily="34" charset="-128"/>
                <a:ea typeface="Meiryo" panose="020B0604030504040204" pitchFamily="34" charset="-128"/>
              </a:rPr>
              <a:t>(</a:t>
            </a:r>
            <a:r>
              <a:rPr lang="ja-JP" altLang="en-US" sz="1400">
                <a:latin typeface="Meiryo" panose="020B0604030504040204" pitchFamily="34" charset="-128"/>
                <a:ea typeface="Meiryo" panose="020B0604030504040204" pitchFamily="34" charset="-128"/>
              </a:rPr>
              <a:t>要冷蔵</a:t>
            </a:r>
            <a:r>
              <a:rPr lang="en-US" altLang="ja-JP" sz="1400" dirty="0">
                <a:latin typeface="Meiryo" panose="020B0604030504040204" pitchFamily="34" charset="-128"/>
                <a:ea typeface="Meiryo" panose="020B0604030504040204" pitchFamily="34" charset="-128"/>
              </a:rPr>
              <a:t>)</a:t>
            </a:r>
          </a:p>
          <a:p>
            <a:pPr algn="ctr"/>
            <a:r>
              <a:rPr lang="en-US" altLang="ja-JP" sz="1400" dirty="0">
                <a:latin typeface="Meiryo" panose="020B0604030504040204" pitchFamily="34" charset="-128"/>
                <a:ea typeface="Meiryo" panose="020B0604030504040204" pitchFamily="34" charset="-128"/>
              </a:rPr>
              <a:t>756</a:t>
            </a:r>
            <a:r>
              <a:rPr lang="ja-JP" altLang="en-US" sz="1400">
                <a:latin typeface="Meiryo" panose="020B0604030504040204" pitchFamily="34" charset="-128"/>
                <a:ea typeface="Meiryo" panose="020B0604030504040204" pitchFamily="34" charset="-128"/>
              </a:rPr>
              <a:t>円</a:t>
            </a:r>
            <a:r>
              <a:rPr lang="en-US" altLang="ja-JP" sz="1400" dirty="0">
                <a:latin typeface="Meiryo" panose="020B0604030504040204" pitchFamily="34" charset="-128"/>
                <a:ea typeface="Meiryo" panose="020B0604030504040204" pitchFamily="34" charset="-128"/>
              </a:rPr>
              <a:t>(</a:t>
            </a:r>
            <a:r>
              <a:rPr lang="ja-JP" altLang="en-US" sz="1400">
                <a:latin typeface="Meiryo" panose="020B0604030504040204" pitchFamily="34" charset="-128"/>
                <a:ea typeface="Meiryo" panose="020B0604030504040204" pitchFamily="34" charset="-128"/>
              </a:rPr>
              <a:t>税込</a:t>
            </a:r>
            <a:r>
              <a:rPr lang="en-US" altLang="ja-JP" sz="1400" dirty="0">
                <a:latin typeface="Meiryo" panose="020B0604030504040204" pitchFamily="34" charset="-128"/>
                <a:ea typeface="Meiryo" panose="020B0604030504040204" pitchFamily="34" charset="-128"/>
              </a:rPr>
              <a:t>)</a:t>
            </a:r>
            <a:endParaRPr kumimoji="1" lang="ja-JP" altLang="en-US" sz="1400">
              <a:latin typeface="Meiryo" panose="020B0604030504040204" pitchFamily="34" charset="-128"/>
              <a:ea typeface="Meiryo" panose="020B0604030504040204" pitchFamily="34" charset="-128"/>
            </a:endParaRPr>
          </a:p>
        </p:txBody>
      </p:sp>
      <p:sp>
        <p:nvSpPr>
          <p:cNvPr id="37" name="テキスト ボックス 36">
            <a:extLst>
              <a:ext uri="{FF2B5EF4-FFF2-40B4-BE49-F238E27FC236}">
                <a16:creationId xmlns:a16="http://schemas.microsoft.com/office/drawing/2014/main" id="{BE9CDF1F-1880-8B60-DB22-CA2342FF0E89}"/>
              </a:ext>
            </a:extLst>
          </p:cNvPr>
          <p:cNvSpPr txBox="1"/>
          <p:nvPr/>
        </p:nvSpPr>
        <p:spPr>
          <a:xfrm>
            <a:off x="6182440" y="2417725"/>
            <a:ext cx="1572959" cy="738664"/>
          </a:xfrm>
          <a:prstGeom prst="rect">
            <a:avLst/>
          </a:prstGeom>
          <a:noFill/>
        </p:spPr>
        <p:txBody>
          <a:bodyPr wrap="square" rtlCol="0">
            <a:spAutoFit/>
          </a:bodyPr>
          <a:lstStyle/>
          <a:p>
            <a:pPr algn="ctr"/>
            <a:r>
              <a:rPr lang="ja-JP" altLang="en-US" sz="1400">
                <a:latin typeface="Meiryo" panose="020B0604030504040204" pitchFamily="34" charset="-128"/>
                <a:ea typeface="Meiryo" panose="020B0604030504040204" pitchFamily="34" charset="-128"/>
              </a:rPr>
              <a:t>有機みそ（白）無添加 中甘口</a:t>
            </a:r>
          </a:p>
          <a:p>
            <a:pPr algn="ctr"/>
            <a:r>
              <a:rPr lang="en-US" altLang="ja-JP" sz="1400" dirty="0">
                <a:latin typeface="Meiryo" panose="020B0604030504040204" pitchFamily="34" charset="-128"/>
                <a:ea typeface="Meiryo" panose="020B0604030504040204" pitchFamily="34" charset="-128"/>
              </a:rPr>
              <a:t>648</a:t>
            </a:r>
            <a:r>
              <a:rPr lang="ja-JP" altLang="en-US" sz="1400">
                <a:latin typeface="Meiryo" panose="020B0604030504040204" pitchFamily="34" charset="-128"/>
                <a:ea typeface="Meiryo" panose="020B0604030504040204" pitchFamily="34" charset="-128"/>
              </a:rPr>
              <a:t>円</a:t>
            </a:r>
            <a:r>
              <a:rPr lang="en-US" altLang="ja-JP" sz="1400" dirty="0">
                <a:latin typeface="Meiryo" panose="020B0604030504040204" pitchFamily="34" charset="-128"/>
                <a:ea typeface="Meiryo" panose="020B0604030504040204" pitchFamily="34" charset="-128"/>
              </a:rPr>
              <a:t>(</a:t>
            </a:r>
            <a:r>
              <a:rPr lang="ja-JP" altLang="en-US" sz="1400">
                <a:latin typeface="Meiryo" panose="020B0604030504040204" pitchFamily="34" charset="-128"/>
                <a:ea typeface="Meiryo" panose="020B0604030504040204" pitchFamily="34" charset="-128"/>
              </a:rPr>
              <a:t>税込</a:t>
            </a:r>
            <a:r>
              <a:rPr lang="en-US" altLang="ja-JP" sz="1400" dirty="0">
                <a:latin typeface="Meiryo" panose="020B0604030504040204" pitchFamily="34" charset="-128"/>
                <a:ea typeface="Meiryo" panose="020B0604030504040204" pitchFamily="34" charset="-128"/>
              </a:rPr>
              <a:t>)</a:t>
            </a:r>
            <a:endParaRPr kumimoji="1" lang="ja-JP" altLang="en-US" sz="1400">
              <a:latin typeface="Meiryo" panose="020B0604030504040204" pitchFamily="34" charset="-128"/>
              <a:ea typeface="Meiryo" panose="020B0604030504040204" pitchFamily="34" charset="-128"/>
            </a:endParaRPr>
          </a:p>
        </p:txBody>
      </p:sp>
      <p:sp>
        <p:nvSpPr>
          <p:cNvPr id="38" name="テキスト ボックス 37">
            <a:extLst>
              <a:ext uri="{FF2B5EF4-FFF2-40B4-BE49-F238E27FC236}">
                <a16:creationId xmlns:a16="http://schemas.microsoft.com/office/drawing/2014/main" id="{5A97CB6D-4247-7568-3203-8F9B68B7F7BD}"/>
              </a:ext>
            </a:extLst>
          </p:cNvPr>
          <p:cNvSpPr txBox="1"/>
          <p:nvPr/>
        </p:nvSpPr>
        <p:spPr>
          <a:xfrm>
            <a:off x="8123507" y="2417725"/>
            <a:ext cx="1435222" cy="738664"/>
          </a:xfrm>
          <a:prstGeom prst="rect">
            <a:avLst/>
          </a:prstGeom>
          <a:noFill/>
        </p:spPr>
        <p:txBody>
          <a:bodyPr wrap="square" rtlCol="0">
            <a:spAutoFit/>
          </a:bodyPr>
          <a:lstStyle/>
          <a:p>
            <a:pPr algn="ctr"/>
            <a:r>
              <a:rPr lang="ja-JP" altLang="en-US" sz="1400">
                <a:latin typeface="Meiryo" panose="020B0604030504040204" pitchFamily="34" charset="-128"/>
                <a:ea typeface="Meiryo" panose="020B0604030504040204" pitchFamily="34" charset="-128"/>
              </a:rPr>
              <a:t>伝統の味</a:t>
            </a:r>
            <a:endParaRPr lang="en-US" altLang="ja-JP" sz="1400" dirty="0">
              <a:latin typeface="Meiryo" panose="020B0604030504040204" pitchFamily="34" charset="-128"/>
              <a:ea typeface="Meiryo" panose="020B0604030504040204" pitchFamily="34" charset="-128"/>
            </a:endParaRPr>
          </a:p>
          <a:p>
            <a:pPr algn="ctr"/>
            <a:r>
              <a:rPr lang="ja-JP" altLang="en-US" sz="1400">
                <a:latin typeface="Meiryo" panose="020B0604030504040204" pitchFamily="34" charset="-128"/>
                <a:ea typeface="Meiryo" panose="020B0604030504040204" pitchFamily="34" charset="-128"/>
              </a:rPr>
              <a:t>八丁みそ</a:t>
            </a:r>
          </a:p>
          <a:p>
            <a:pPr algn="ctr"/>
            <a:r>
              <a:rPr lang="en-US" altLang="ja-JP" sz="1400" dirty="0">
                <a:latin typeface="Meiryo" panose="020B0604030504040204" pitchFamily="34" charset="-128"/>
                <a:ea typeface="Meiryo" panose="020B0604030504040204" pitchFamily="34" charset="-128"/>
              </a:rPr>
              <a:t>565</a:t>
            </a:r>
            <a:r>
              <a:rPr lang="ja-JP" altLang="en-US" sz="1400">
                <a:latin typeface="Meiryo" panose="020B0604030504040204" pitchFamily="34" charset="-128"/>
                <a:ea typeface="Meiryo" panose="020B0604030504040204" pitchFamily="34" charset="-128"/>
              </a:rPr>
              <a:t>円</a:t>
            </a:r>
            <a:r>
              <a:rPr lang="en-US" altLang="ja-JP" sz="1400" dirty="0">
                <a:latin typeface="Meiryo" panose="020B0604030504040204" pitchFamily="34" charset="-128"/>
                <a:ea typeface="Meiryo" panose="020B0604030504040204" pitchFamily="34" charset="-128"/>
              </a:rPr>
              <a:t>(</a:t>
            </a:r>
            <a:r>
              <a:rPr lang="ja-JP" altLang="en-US" sz="1400">
                <a:latin typeface="Meiryo" panose="020B0604030504040204" pitchFamily="34" charset="-128"/>
                <a:ea typeface="Meiryo" panose="020B0604030504040204" pitchFamily="34" charset="-128"/>
              </a:rPr>
              <a:t>税込</a:t>
            </a:r>
            <a:r>
              <a:rPr lang="en-US" altLang="ja-JP" sz="1400" dirty="0">
                <a:latin typeface="Meiryo" panose="020B0604030504040204" pitchFamily="34" charset="-128"/>
                <a:ea typeface="Meiryo" panose="020B0604030504040204" pitchFamily="34" charset="-128"/>
              </a:rPr>
              <a:t>)</a:t>
            </a:r>
            <a:endParaRPr kumimoji="1" lang="ja-JP" altLang="en-US" sz="1400">
              <a:latin typeface="Meiryo" panose="020B0604030504040204" pitchFamily="34" charset="-128"/>
              <a:ea typeface="Meiryo" panose="020B0604030504040204" pitchFamily="34" charset="-128"/>
            </a:endParaRPr>
          </a:p>
        </p:txBody>
      </p:sp>
      <p:sp>
        <p:nvSpPr>
          <p:cNvPr id="39" name="テキスト ボックス 38">
            <a:extLst>
              <a:ext uri="{FF2B5EF4-FFF2-40B4-BE49-F238E27FC236}">
                <a16:creationId xmlns:a16="http://schemas.microsoft.com/office/drawing/2014/main" id="{12BF61C9-A954-022D-B77D-E676D2D1A01D}"/>
              </a:ext>
            </a:extLst>
          </p:cNvPr>
          <p:cNvSpPr txBox="1"/>
          <p:nvPr/>
        </p:nvSpPr>
        <p:spPr>
          <a:xfrm>
            <a:off x="9667435" y="2417725"/>
            <a:ext cx="1698639" cy="738664"/>
          </a:xfrm>
          <a:prstGeom prst="rect">
            <a:avLst/>
          </a:prstGeom>
          <a:noFill/>
        </p:spPr>
        <p:txBody>
          <a:bodyPr wrap="square" rtlCol="0">
            <a:spAutoFit/>
          </a:bodyPr>
          <a:lstStyle/>
          <a:p>
            <a:pPr algn="ctr"/>
            <a:r>
              <a:rPr lang="ja-JP" altLang="en-US" sz="1400">
                <a:latin typeface="Meiryo" panose="020B0604030504040204" pitchFamily="34" charset="-128"/>
                <a:ea typeface="Meiryo" panose="020B0604030504040204" pitchFamily="34" charset="-128"/>
              </a:rPr>
              <a:t>だし入り本格みそ</a:t>
            </a:r>
          </a:p>
          <a:p>
            <a:pPr algn="ctr"/>
            <a:r>
              <a:rPr lang="ja-JP" altLang="en-US" sz="1400">
                <a:latin typeface="Meiryo" panose="020B0604030504040204" pitchFamily="34" charset="-128"/>
                <a:ea typeface="Meiryo" panose="020B0604030504040204" pitchFamily="34" charset="-128"/>
              </a:rPr>
              <a:t>プロの味</a:t>
            </a:r>
          </a:p>
          <a:p>
            <a:pPr algn="ctr"/>
            <a:r>
              <a:rPr lang="en-US" altLang="ja-JP" sz="1400" dirty="0">
                <a:latin typeface="Meiryo" panose="020B0604030504040204" pitchFamily="34" charset="-128"/>
                <a:ea typeface="Meiryo" panose="020B0604030504040204" pitchFamily="34" charset="-128"/>
              </a:rPr>
              <a:t>398</a:t>
            </a:r>
            <a:r>
              <a:rPr lang="ja-JP" altLang="en-US" sz="1400">
                <a:latin typeface="Meiryo" panose="020B0604030504040204" pitchFamily="34" charset="-128"/>
                <a:ea typeface="Meiryo" panose="020B0604030504040204" pitchFamily="34" charset="-128"/>
              </a:rPr>
              <a:t>円</a:t>
            </a:r>
            <a:r>
              <a:rPr lang="en-US" altLang="ja-JP" sz="1400" dirty="0">
                <a:latin typeface="Meiryo" panose="020B0604030504040204" pitchFamily="34" charset="-128"/>
                <a:ea typeface="Meiryo" panose="020B0604030504040204" pitchFamily="34" charset="-128"/>
              </a:rPr>
              <a:t>(</a:t>
            </a:r>
            <a:r>
              <a:rPr lang="ja-JP" altLang="en-US" sz="1400">
                <a:latin typeface="Meiryo" panose="020B0604030504040204" pitchFamily="34" charset="-128"/>
                <a:ea typeface="Meiryo" panose="020B0604030504040204" pitchFamily="34" charset="-128"/>
              </a:rPr>
              <a:t>税込</a:t>
            </a:r>
            <a:r>
              <a:rPr lang="en-US" altLang="ja-JP" sz="1400" dirty="0">
                <a:latin typeface="Meiryo" panose="020B0604030504040204" pitchFamily="34" charset="-128"/>
                <a:ea typeface="Meiryo" panose="020B0604030504040204" pitchFamily="34" charset="-128"/>
              </a:rPr>
              <a:t>)</a:t>
            </a:r>
            <a:endParaRPr kumimoji="1" lang="ja-JP" altLang="en-US" sz="1400">
              <a:latin typeface="Meiryo" panose="020B0604030504040204" pitchFamily="34" charset="-128"/>
              <a:ea typeface="Meiryo" panose="020B0604030504040204" pitchFamily="34" charset="-128"/>
            </a:endParaRPr>
          </a:p>
        </p:txBody>
      </p:sp>
      <p:pic>
        <p:nvPicPr>
          <p:cNvPr id="41" name="図 40" descr="テキスト が含まれている画像&#10;&#10;自動的に生成された説明">
            <a:extLst>
              <a:ext uri="{FF2B5EF4-FFF2-40B4-BE49-F238E27FC236}">
                <a16:creationId xmlns:a16="http://schemas.microsoft.com/office/drawing/2014/main" id="{F79C6B21-BB68-EBED-A896-7835850D7512}"/>
              </a:ext>
            </a:extLst>
          </p:cNvPr>
          <p:cNvPicPr>
            <a:picLocks noChangeAspect="1"/>
          </p:cNvPicPr>
          <p:nvPr/>
        </p:nvPicPr>
        <p:blipFill>
          <a:blip r:embed="rId6"/>
          <a:stretch>
            <a:fillRect/>
          </a:stretch>
        </p:blipFill>
        <p:spPr>
          <a:xfrm>
            <a:off x="592599" y="3508113"/>
            <a:ext cx="1800000" cy="1800000"/>
          </a:xfrm>
          <a:prstGeom prst="rect">
            <a:avLst/>
          </a:prstGeom>
        </p:spPr>
      </p:pic>
      <p:pic>
        <p:nvPicPr>
          <p:cNvPr id="43" name="図 42" descr="テキスト が含まれている画像&#10;&#10;自動的に生成された説明">
            <a:extLst>
              <a:ext uri="{FF2B5EF4-FFF2-40B4-BE49-F238E27FC236}">
                <a16:creationId xmlns:a16="http://schemas.microsoft.com/office/drawing/2014/main" id="{5A5AEF11-C4E3-6391-74D3-55094B8772D4}"/>
              </a:ext>
            </a:extLst>
          </p:cNvPr>
          <p:cNvPicPr>
            <a:picLocks noChangeAspect="1"/>
          </p:cNvPicPr>
          <p:nvPr/>
        </p:nvPicPr>
        <p:blipFill>
          <a:blip r:embed="rId7"/>
          <a:stretch>
            <a:fillRect/>
          </a:stretch>
        </p:blipFill>
        <p:spPr>
          <a:xfrm>
            <a:off x="2474938" y="3508113"/>
            <a:ext cx="1800000" cy="1800000"/>
          </a:xfrm>
          <a:prstGeom prst="rect">
            <a:avLst/>
          </a:prstGeom>
        </p:spPr>
      </p:pic>
      <p:pic>
        <p:nvPicPr>
          <p:cNvPr id="45" name="図 44" descr="座る, モニター, 画面, コンピュータ が含まれている画像&#10;&#10;自動的に生成された説明">
            <a:extLst>
              <a:ext uri="{FF2B5EF4-FFF2-40B4-BE49-F238E27FC236}">
                <a16:creationId xmlns:a16="http://schemas.microsoft.com/office/drawing/2014/main" id="{7E297175-E9A9-A92B-BBE8-2FB83C3A5DD3}"/>
              </a:ext>
            </a:extLst>
          </p:cNvPr>
          <p:cNvPicPr>
            <a:picLocks noChangeAspect="1"/>
          </p:cNvPicPr>
          <p:nvPr/>
        </p:nvPicPr>
        <p:blipFill>
          <a:blip r:embed="rId8"/>
          <a:stretch>
            <a:fillRect/>
          </a:stretch>
        </p:blipFill>
        <p:spPr>
          <a:xfrm>
            <a:off x="4313372" y="3544166"/>
            <a:ext cx="1800000" cy="1800000"/>
          </a:xfrm>
          <a:prstGeom prst="rect">
            <a:avLst/>
          </a:prstGeom>
        </p:spPr>
      </p:pic>
      <p:pic>
        <p:nvPicPr>
          <p:cNvPr id="47" name="図 46" descr="文字の書かれた紙&#10;&#10;自動的に生成された説明">
            <a:extLst>
              <a:ext uri="{FF2B5EF4-FFF2-40B4-BE49-F238E27FC236}">
                <a16:creationId xmlns:a16="http://schemas.microsoft.com/office/drawing/2014/main" id="{C7B826B9-E3F2-592E-45D5-16FD0309CC9A}"/>
              </a:ext>
            </a:extLst>
          </p:cNvPr>
          <p:cNvPicPr>
            <a:picLocks noChangeAspect="1"/>
          </p:cNvPicPr>
          <p:nvPr/>
        </p:nvPicPr>
        <p:blipFill>
          <a:blip r:embed="rId9"/>
          <a:stretch>
            <a:fillRect/>
          </a:stretch>
        </p:blipFill>
        <p:spPr>
          <a:xfrm>
            <a:off x="6113372" y="3461492"/>
            <a:ext cx="1800000" cy="1800000"/>
          </a:xfrm>
          <a:prstGeom prst="rect">
            <a:avLst/>
          </a:prstGeom>
        </p:spPr>
      </p:pic>
      <p:pic>
        <p:nvPicPr>
          <p:cNvPr id="49" name="図 48" descr="文字の書かれた紙&#10;&#10;自動的に生成された説明">
            <a:extLst>
              <a:ext uri="{FF2B5EF4-FFF2-40B4-BE49-F238E27FC236}">
                <a16:creationId xmlns:a16="http://schemas.microsoft.com/office/drawing/2014/main" id="{6D5586F8-49C5-BAAC-6DDC-A67B8443DAA0}"/>
              </a:ext>
            </a:extLst>
          </p:cNvPr>
          <p:cNvPicPr>
            <a:picLocks noChangeAspect="1"/>
          </p:cNvPicPr>
          <p:nvPr/>
        </p:nvPicPr>
        <p:blipFill>
          <a:blip r:embed="rId10"/>
          <a:stretch>
            <a:fillRect/>
          </a:stretch>
        </p:blipFill>
        <p:spPr>
          <a:xfrm>
            <a:off x="8301068" y="3457324"/>
            <a:ext cx="1800000" cy="1800000"/>
          </a:xfrm>
          <a:prstGeom prst="rect">
            <a:avLst/>
          </a:prstGeom>
        </p:spPr>
      </p:pic>
      <p:pic>
        <p:nvPicPr>
          <p:cNvPr id="51" name="図 50" descr="文字の書かれた紙&#10;&#10;中程度の精度で自動的に生成された説明">
            <a:extLst>
              <a:ext uri="{FF2B5EF4-FFF2-40B4-BE49-F238E27FC236}">
                <a16:creationId xmlns:a16="http://schemas.microsoft.com/office/drawing/2014/main" id="{7F2FD271-A606-ABF6-BD3E-1BC6C50AD339}"/>
              </a:ext>
            </a:extLst>
          </p:cNvPr>
          <p:cNvPicPr>
            <a:picLocks noChangeAspect="1"/>
          </p:cNvPicPr>
          <p:nvPr/>
        </p:nvPicPr>
        <p:blipFill>
          <a:blip r:embed="rId11"/>
          <a:stretch>
            <a:fillRect/>
          </a:stretch>
        </p:blipFill>
        <p:spPr>
          <a:xfrm>
            <a:off x="9828425" y="3444182"/>
            <a:ext cx="1800000" cy="1800000"/>
          </a:xfrm>
          <a:prstGeom prst="rect">
            <a:avLst/>
          </a:prstGeom>
        </p:spPr>
      </p:pic>
      <p:sp>
        <p:nvSpPr>
          <p:cNvPr id="4" name="テキスト ボックス 3">
            <a:extLst>
              <a:ext uri="{FF2B5EF4-FFF2-40B4-BE49-F238E27FC236}">
                <a16:creationId xmlns:a16="http://schemas.microsoft.com/office/drawing/2014/main" id="{FDC1F46F-03A9-4624-8F4E-6A1924CF9419}"/>
              </a:ext>
            </a:extLst>
          </p:cNvPr>
          <p:cNvSpPr txBox="1"/>
          <p:nvPr/>
        </p:nvSpPr>
        <p:spPr>
          <a:xfrm>
            <a:off x="274213" y="104169"/>
            <a:ext cx="7039106" cy="369332"/>
          </a:xfrm>
          <a:prstGeom prst="rect">
            <a:avLst/>
          </a:prstGeom>
          <a:noFill/>
        </p:spPr>
        <p:txBody>
          <a:bodyPr wrap="none" rtlCol="0">
            <a:spAutoFit/>
          </a:bodyPr>
          <a:lstStyle/>
          <a:p>
            <a:r>
              <a:rPr kumimoji="1" lang="en-US" altLang="ja-JP" b="1" dirty="0">
                <a:solidFill>
                  <a:schemeClr val="accent4">
                    <a:lumMod val="75000"/>
                  </a:schemeClr>
                </a:solidFill>
                <a:latin typeface="Meiryo" panose="020B0604030504040204" pitchFamily="34" charset="-128"/>
                <a:ea typeface="Meiryo" panose="020B0604030504040204" pitchFamily="34" charset="-128"/>
              </a:rPr>
              <a:t>5.</a:t>
            </a:r>
            <a:r>
              <a:rPr lang="en-US" altLang="ja-JP" b="1" dirty="0">
                <a:solidFill>
                  <a:schemeClr val="accent4">
                    <a:lumMod val="75000"/>
                  </a:schemeClr>
                </a:solidFill>
                <a:latin typeface="Meiryo" panose="020B0604030504040204" pitchFamily="34" charset="-128"/>
                <a:ea typeface="Meiryo" panose="020B0604030504040204" pitchFamily="34" charset="-128"/>
              </a:rPr>
              <a:t> </a:t>
            </a:r>
            <a:r>
              <a:rPr kumimoji="1" lang="ja-JP" altLang="en-US" b="1">
                <a:solidFill>
                  <a:schemeClr val="accent4">
                    <a:lumMod val="75000"/>
                  </a:schemeClr>
                </a:solidFill>
                <a:latin typeface="Meiryo" panose="020B0604030504040204" pitchFamily="34" charset="-128"/>
                <a:ea typeface="Meiryo" panose="020B0604030504040204" pitchFamily="34" charset="-128"/>
              </a:rPr>
              <a:t>みそしるの材料を買おう</a:t>
            </a:r>
            <a:r>
              <a:rPr kumimoji="1" lang="en-US" altLang="ja-JP" b="1" dirty="0">
                <a:solidFill>
                  <a:schemeClr val="accent4">
                    <a:lumMod val="75000"/>
                  </a:schemeClr>
                </a:solidFill>
                <a:latin typeface="Meiryo" panose="020B0604030504040204" pitchFamily="34" charset="-128"/>
                <a:ea typeface="Meiryo" panose="020B0604030504040204" pitchFamily="34" charset="-128"/>
              </a:rPr>
              <a:t>〜</a:t>
            </a:r>
            <a:r>
              <a:rPr kumimoji="1" lang="ja-JP" altLang="en-US" b="1">
                <a:solidFill>
                  <a:schemeClr val="accent4">
                    <a:lumMod val="75000"/>
                  </a:schemeClr>
                </a:solidFill>
                <a:latin typeface="Meiryo" panose="020B0604030504040204" pitchFamily="34" charset="-128"/>
                <a:ea typeface="Meiryo" panose="020B0604030504040204" pitchFamily="34" charset="-128"/>
              </a:rPr>
              <a:t>目的に合わせた買い物</a:t>
            </a:r>
            <a:r>
              <a:rPr kumimoji="1" lang="en-US" altLang="ja-JP" b="1" dirty="0">
                <a:solidFill>
                  <a:schemeClr val="accent4">
                    <a:lumMod val="75000"/>
                  </a:schemeClr>
                </a:solidFill>
                <a:latin typeface="Meiryo" panose="020B0604030504040204" pitchFamily="34" charset="-128"/>
                <a:ea typeface="Meiryo" panose="020B0604030504040204" pitchFamily="34" charset="-128"/>
              </a:rPr>
              <a:t>〜</a:t>
            </a:r>
            <a:r>
              <a:rPr kumimoji="1" lang="ja-JP" altLang="en-US" b="1">
                <a:solidFill>
                  <a:schemeClr val="accent4">
                    <a:lumMod val="75000"/>
                  </a:schemeClr>
                </a:solidFill>
                <a:latin typeface="Meiryo" panose="020B0604030504040204" pitchFamily="34" charset="-128"/>
                <a:ea typeface="Meiryo" panose="020B0604030504040204" pitchFamily="34" charset="-128"/>
              </a:rPr>
              <a:t>　実践編</a:t>
            </a:r>
            <a:r>
              <a:rPr kumimoji="1" lang="en-US" altLang="ja-JP" b="1" dirty="0">
                <a:solidFill>
                  <a:schemeClr val="accent4">
                    <a:lumMod val="75000"/>
                  </a:schemeClr>
                </a:solidFill>
                <a:latin typeface="Meiryo" panose="020B0604030504040204" pitchFamily="34" charset="-128"/>
                <a:ea typeface="Meiryo" panose="020B0604030504040204" pitchFamily="34" charset="-128"/>
              </a:rPr>
              <a:t>1</a:t>
            </a:r>
          </a:p>
        </p:txBody>
      </p:sp>
    </p:spTree>
    <p:extLst>
      <p:ext uri="{BB962C8B-B14F-4D97-AF65-F5344CB8AC3E}">
        <p14:creationId xmlns:p14="http://schemas.microsoft.com/office/powerpoint/2010/main" val="906196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2214648A-9776-6CAC-7B0C-ED8DBACA3237}"/>
              </a:ext>
            </a:extLst>
          </p:cNvPr>
          <p:cNvSpPr>
            <a:spLocks noGrp="1"/>
          </p:cNvSpPr>
          <p:nvPr>
            <p:ph type="sldNum" sz="quarter" idx="12"/>
          </p:nvPr>
        </p:nvSpPr>
        <p:spPr/>
        <p:txBody>
          <a:bodyPr/>
          <a:lstStyle/>
          <a:p>
            <a:fld id="{BA7ED0A1-43DD-8A49-AAB2-6A8E04A5F562}" type="slidenum">
              <a:rPr kumimoji="1" lang="ja-JP" altLang="en-US" smtClean="0"/>
              <a:t>23</a:t>
            </a:fld>
            <a:endParaRPr kumimoji="1" lang="ja-JP" altLang="en-US"/>
          </a:p>
        </p:txBody>
      </p:sp>
      <p:sp>
        <p:nvSpPr>
          <p:cNvPr id="3" name="テキスト ボックス 2">
            <a:extLst>
              <a:ext uri="{FF2B5EF4-FFF2-40B4-BE49-F238E27FC236}">
                <a16:creationId xmlns:a16="http://schemas.microsoft.com/office/drawing/2014/main" id="{E8174012-AA6C-6360-5C68-98773175C524}"/>
              </a:ext>
            </a:extLst>
          </p:cNvPr>
          <p:cNvSpPr txBox="1"/>
          <p:nvPr/>
        </p:nvSpPr>
        <p:spPr>
          <a:xfrm>
            <a:off x="2105164" y="2844225"/>
            <a:ext cx="7981672" cy="584775"/>
          </a:xfrm>
          <a:prstGeom prst="rect">
            <a:avLst/>
          </a:prstGeom>
          <a:noFill/>
        </p:spPr>
        <p:txBody>
          <a:bodyPr wrap="none" rtlCol="0">
            <a:spAutoFit/>
          </a:bodyPr>
          <a:lstStyle/>
          <a:p>
            <a:r>
              <a:rPr lang="ja-JP" altLang="en-US" sz="3200" b="1">
                <a:solidFill>
                  <a:schemeClr val="tx1">
                    <a:lumMod val="75000"/>
                    <a:lumOff val="25000"/>
                  </a:schemeClr>
                </a:solidFill>
                <a:latin typeface="Meiryo" panose="020B0604030504040204" pitchFamily="34" charset="-128"/>
                <a:ea typeface="Meiryo" panose="020B0604030504040204" pitchFamily="34" charset="-128"/>
              </a:rPr>
              <a:t>同じ商品でも値段が違うのはどんなとき？</a:t>
            </a:r>
            <a:endParaRPr kumimoji="1" lang="ja-JP" altLang="en-US" sz="3200" b="1">
              <a:solidFill>
                <a:schemeClr val="tx1">
                  <a:lumMod val="75000"/>
                  <a:lumOff val="25000"/>
                </a:schemeClr>
              </a:solidFill>
              <a:latin typeface="Meiryo" panose="020B0604030504040204" pitchFamily="34" charset="-128"/>
              <a:ea typeface="Meiryo" panose="020B0604030504040204" pitchFamily="34" charset="-128"/>
            </a:endParaRPr>
          </a:p>
        </p:txBody>
      </p:sp>
      <p:pic>
        <p:nvPicPr>
          <p:cNvPr id="7" name="図 6" descr="グラフ, 棒グラフ&#10;&#10;自動的に生成された説明">
            <a:extLst>
              <a:ext uri="{FF2B5EF4-FFF2-40B4-BE49-F238E27FC236}">
                <a16:creationId xmlns:a16="http://schemas.microsoft.com/office/drawing/2014/main" id="{510C50F5-F585-92D8-D10B-98A9F7944BA6}"/>
              </a:ext>
            </a:extLst>
          </p:cNvPr>
          <p:cNvPicPr>
            <a:picLocks noChangeAspect="1"/>
          </p:cNvPicPr>
          <p:nvPr/>
        </p:nvPicPr>
        <p:blipFill>
          <a:blip r:embed="rId2"/>
          <a:stretch>
            <a:fillRect/>
          </a:stretch>
        </p:blipFill>
        <p:spPr>
          <a:xfrm>
            <a:off x="6939825" y="3881887"/>
            <a:ext cx="2160000" cy="2160000"/>
          </a:xfrm>
          <a:prstGeom prst="rect">
            <a:avLst/>
          </a:prstGeom>
        </p:spPr>
      </p:pic>
      <p:pic>
        <p:nvPicPr>
          <p:cNvPr id="10" name="図 9" descr="ダイアグラム&#10;&#10;中程度の精度で自動的に生成された説明">
            <a:extLst>
              <a:ext uri="{FF2B5EF4-FFF2-40B4-BE49-F238E27FC236}">
                <a16:creationId xmlns:a16="http://schemas.microsoft.com/office/drawing/2014/main" id="{824F8A96-0BB5-1F19-8D9C-B7B3E4256806}"/>
              </a:ext>
            </a:extLst>
          </p:cNvPr>
          <p:cNvPicPr>
            <a:picLocks noChangeAspect="1"/>
          </p:cNvPicPr>
          <p:nvPr/>
        </p:nvPicPr>
        <p:blipFill>
          <a:blip r:embed="rId3"/>
          <a:stretch>
            <a:fillRect/>
          </a:stretch>
        </p:blipFill>
        <p:spPr>
          <a:xfrm>
            <a:off x="9193800" y="3881887"/>
            <a:ext cx="2160000" cy="2160000"/>
          </a:xfrm>
          <a:prstGeom prst="rect">
            <a:avLst/>
          </a:prstGeom>
        </p:spPr>
      </p:pic>
      <p:sp>
        <p:nvSpPr>
          <p:cNvPr id="4" name="テキスト ボックス 3">
            <a:extLst>
              <a:ext uri="{FF2B5EF4-FFF2-40B4-BE49-F238E27FC236}">
                <a16:creationId xmlns:a16="http://schemas.microsoft.com/office/drawing/2014/main" id="{D43BFB89-E8D0-8A18-A0E1-8F8D5A724131}"/>
              </a:ext>
            </a:extLst>
          </p:cNvPr>
          <p:cNvSpPr txBox="1"/>
          <p:nvPr/>
        </p:nvSpPr>
        <p:spPr>
          <a:xfrm>
            <a:off x="274213" y="104169"/>
            <a:ext cx="7039106" cy="369332"/>
          </a:xfrm>
          <a:prstGeom prst="rect">
            <a:avLst/>
          </a:prstGeom>
          <a:noFill/>
        </p:spPr>
        <p:txBody>
          <a:bodyPr wrap="none" rtlCol="0">
            <a:spAutoFit/>
          </a:bodyPr>
          <a:lstStyle/>
          <a:p>
            <a:r>
              <a:rPr kumimoji="1" lang="en-US" altLang="ja-JP" b="1" dirty="0">
                <a:solidFill>
                  <a:schemeClr val="accent4">
                    <a:lumMod val="75000"/>
                  </a:schemeClr>
                </a:solidFill>
                <a:latin typeface="Meiryo" panose="020B0604030504040204" pitchFamily="34" charset="-128"/>
                <a:ea typeface="Meiryo" panose="020B0604030504040204" pitchFamily="34" charset="-128"/>
              </a:rPr>
              <a:t>5.</a:t>
            </a:r>
            <a:r>
              <a:rPr lang="en-US" altLang="ja-JP" b="1" dirty="0">
                <a:solidFill>
                  <a:schemeClr val="accent4">
                    <a:lumMod val="75000"/>
                  </a:schemeClr>
                </a:solidFill>
                <a:latin typeface="Meiryo" panose="020B0604030504040204" pitchFamily="34" charset="-128"/>
                <a:ea typeface="Meiryo" panose="020B0604030504040204" pitchFamily="34" charset="-128"/>
              </a:rPr>
              <a:t> </a:t>
            </a:r>
            <a:r>
              <a:rPr kumimoji="1" lang="ja-JP" altLang="en-US" b="1">
                <a:solidFill>
                  <a:schemeClr val="accent4">
                    <a:lumMod val="75000"/>
                  </a:schemeClr>
                </a:solidFill>
                <a:latin typeface="Meiryo" panose="020B0604030504040204" pitchFamily="34" charset="-128"/>
                <a:ea typeface="Meiryo" panose="020B0604030504040204" pitchFamily="34" charset="-128"/>
              </a:rPr>
              <a:t>みそしるの材料を買おう</a:t>
            </a:r>
            <a:r>
              <a:rPr kumimoji="1" lang="en-US" altLang="ja-JP" b="1" dirty="0">
                <a:solidFill>
                  <a:schemeClr val="accent4">
                    <a:lumMod val="75000"/>
                  </a:schemeClr>
                </a:solidFill>
                <a:latin typeface="Meiryo" panose="020B0604030504040204" pitchFamily="34" charset="-128"/>
                <a:ea typeface="Meiryo" panose="020B0604030504040204" pitchFamily="34" charset="-128"/>
              </a:rPr>
              <a:t>〜</a:t>
            </a:r>
            <a:r>
              <a:rPr kumimoji="1" lang="ja-JP" altLang="en-US" b="1">
                <a:solidFill>
                  <a:schemeClr val="accent4">
                    <a:lumMod val="75000"/>
                  </a:schemeClr>
                </a:solidFill>
                <a:latin typeface="Meiryo" panose="020B0604030504040204" pitchFamily="34" charset="-128"/>
                <a:ea typeface="Meiryo" panose="020B0604030504040204" pitchFamily="34" charset="-128"/>
              </a:rPr>
              <a:t>目的に合わせた買い物</a:t>
            </a:r>
            <a:r>
              <a:rPr kumimoji="1" lang="en-US" altLang="ja-JP" b="1" dirty="0">
                <a:solidFill>
                  <a:schemeClr val="accent4">
                    <a:lumMod val="75000"/>
                  </a:schemeClr>
                </a:solidFill>
                <a:latin typeface="Meiryo" panose="020B0604030504040204" pitchFamily="34" charset="-128"/>
                <a:ea typeface="Meiryo" panose="020B0604030504040204" pitchFamily="34" charset="-128"/>
              </a:rPr>
              <a:t>〜</a:t>
            </a:r>
            <a:r>
              <a:rPr kumimoji="1" lang="ja-JP" altLang="en-US" b="1">
                <a:solidFill>
                  <a:schemeClr val="accent4">
                    <a:lumMod val="75000"/>
                  </a:schemeClr>
                </a:solidFill>
                <a:latin typeface="Meiryo" panose="020B0604030504040204" pitchFamily="34" charset="-128"/>
                <a:ea typeface="Meiryo" panose="020B0604030504040204" pitchFamily="34" charset="-128"/>
              </a:rPr>
              <a:t>　実践編</a:t>
            </a:r>
            <a:r>
              <a:rPr kumimoji="1" lang="en-US" altLang="ja-JP" b="1" dirty="0">
                <a:solidFill>
                  <a:schemeClr val="accent4">
                    <a:lumMod val="75000"/>
                  </a:schemeClr>
                </a:solidFill>
                <a:latin typeface="Meiryo" panose="020B0604030504040204" pitchFamily="34" charset="-128"/>
                <a:ea typeface="Meiryo" panose="020B0604030504040204" pitchFamily="34" charset="-128"/>
              </a:rPr>
              <a:t>1</a:t>
            </a:r>
          </a:p>
        </p:txBody>
      </p:sp>
    </p:spTree>
    <p:extLst>
      <p:ext uri="{BB962C8B-B14F-4D97-AF65-F5344CB8AC3E}">
        <p14:creationId xmlns:p14="http://schemas.microsoft.com/office/powerpoint/2010/main" val="15448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D2029D-678C-65D6-E962-7825B2CED2FC}"/>
              </a:ext>
            </a:extLst>
          </p:cNvPr>
          <p:cNvSpPr txBox="1"/>
          <p:nvPr/>
        </p:nvSpPr>
        <p:spPr>
          <a:xfrm>
            <a:off x="1546997" y="1755222"/>
            <a:ext cx="4493538" cy="523220"/>
          </a:xfrm>
          <a:prstGeom prst="rect">
            <a:avLst/>
          </a:prstGeom>
          <a:noFill/>
        </p:spPr>
        <p:txBody>
          <a:bodyPr wrap="none" rtlCol="0">
            <a:spAutoFit/>
          </a:bodyPr>
          <a:lstStyle/>
          <a:p>
            <a:r>
              <a:rPr kumimoji="1" lang="ja-JP" altLang="en-US" sz="2800" b="1">
                <a:solidFill>
                  <a:schemeClr val="tx1">
                    <a:lumMod val="75000"/>
                    <a:lumOff val="25000"/>
                  </a:schemeClr>
                </a:solidFill>
                <a:latin typeface="Meiryo" panose="020B0604030504040204" pitchFamily="34" charset="-128"/>
                <a:ea typeface="Meiryo" panose="020B0604030504040204" pitchFamily="34" charset="-128"/>
              </a:rPr>
              <a:t>みその種類と値段のちがい</a:t>
            </a:r>
          </a:p>
        </p:txBody>
      </p:sp>
      <p:sp>
        <p:nvSpPr>
          <p:cNvPr id="10" name="テキスト ボックス 9">
            <a:extLst>
              <a:ext uri="{FF2B5EF4-FFF2-40B4-BE49-F238E27FC236}">
                <a16:creationId xmlns:a16="http://schemas.microsoft.com/office/drawing/2014/main" id="{6553A5CD-F344-7D1F-DD16-42789C229F82}"/>
              </a:ext>
            </a:extLst>
          </p:cNvPr>
          <p:cNvSpPr txBox="1"/>
          <p:nvPr/>
        </p:nvSpPr>
        <p:spPr>
          <a:xfrm>
            <a:off x="1546997" y="2623139"/>
            <a:ext cx="9412134" cy="2262158"/>
          </a:xfrm>
          <a:prstGeom prst="rect">
            <a:avLst/>
          </a:prstGeom>
          <a:noFill/>
        </p:spPr>
        <p:txBody>
          <a:bodyPr wrap="square" rtlCol="0">
            <a:spAutoFit/>
          </a:bodyPr>
          <a:lstStyle/>
          <a:p>
            <a:pPr>
              <a:lnSpc>
                <a:spcPct val="150000"/>
              </a:lnSpc>
            </a:pPr>
            <a:r>
              <a:rPr kumimoji="1" lang="ja-JP" altLang="en-US" sz="2400">
                <a:latin typeface="Meiryo" panose="020B0604030504040204" pitchFamily="34" charset="-128"/>
                <a:ea typeface="Meiryo" panose="020B0604030504040204" pitchFamily="34" charset="-128"/>
              </a:rPr>
              <a:t>みその種類は原料や出来上がりの色で分けられる</a:t>
            </a:r>
            <a:endParaRPr kumimoji="1" lang="en-US" altLang="ja-JP" sz="2400" dirty="0">
              <a:latin typeface="Meiryo" panose="020B0604030504040204" pitchFamily="34" charset="-128"/>
              <a:ea typeface="Meiryo" panose="020B0604030504040204" pitchFamily="34" charset="-128"/>
            </a:endParaRPr>
          </a:p>
          <a:p>
            <a:pPr>
              <a:lnSpc>
                <a:spcPct val="150000"/>
              </a:lnSpc>
            </a:pPr>
            <a:r>
              <a:rPr kumimoji="1" lang="ja-JP" altLang="en-US" sz="2400">
                <a:latin typeface="Meiryo" panose="020B0604030504040204" pitchFamily="34" charset="-128"/>
                <a:ea typeface="Meiryo" panose="020B0604030504040204" pitchFamily="34" charset="-128"/>
              </a:rPr>
              <a:t>品質の高いみそは製造工程で手間と技術が必要になり、製造場所が限られるので値段が高くなる</a:t>
            </a:r>
            <a:endParaRPr kumimoji="1" lang="en-US" altLang="ja-JP" sz="2400" dirty="0">
              <a:latin typeface="Meiryo" panose="020B0604030504040204" pitchFamily="34" charset="-128"/>
              <a:ea typeface="Meiryo" panose="020B0604030504040204" pitchFamily="34" charset="-128"/>
            </a:endParaRPr>
          </a:p>
          <a:p>
            <a:pPr>
              <a:lnSpc>
                <a:spcPct val="150000"/>
              </a:lnSpc>
            </a:pPr>
            <a:r>
              <a:rPr kumimoji="1" lang="ja-JP" altLang="en-US" sz="2400">
                <a:latin typeface="Meiryo" panose="020B0604030504040204" pitchFamily="34" charset="-128"/>
                <a:ea typeface="Meiryo" panose="020B0604030504040204" pitchFamily="34" charset="-128"/>
              </a:rPr>
              <a:t>原材料の調達費用、地域性やブランド力なども値段に影響している</a:t>
            </a:r>
            <a:endParaRPr kumimoji="1" lang="ja-JP" altLang="en-US" sz="2400" dirty="0">
              <a:latin typeface="Meiryo" panose="020B0604030504040204" pitchFamily="34" charset="-128"/>
              <a:ea typeface="Meiryo" panose="020B0604030504040204" pitchFamily="34" charset="-128"/>
            </a:endParaRPr>
          </a:p>
        </p:txBody>
      </p:sp>
      <p:sp>
        <p:nvSpPr>
          <p:cNvPr id="3" name="テキスト ボックス 2">
            <a:extLst>
              <a:ext uri="{FF2B5EF4-FFF2-40B4-BE49-F238E27FC236}">
                <a16:creationId xmlns:a16="http://schemas.microsoft.com/office/drawing/2014/main" id="{9D4294AE-B767-9F4A-D799-C9C832C9BE28}"/>
              </a:ext>
            </a:extLst>
          </p:cNvPr>
          <p:cNvSpPr txBox="1"/>
          <p:nvPr/>
        </p:nvSpPr>
        <p:spPr>
          <a:xfrm>
            <a:off x="274213" y="104169"/>
            <a:ext cx="7039106" cy="369332"/>
          </a:xfrm>
          <a:prstGeom prst="rect">
            <a:avLst/>
          </a:prstGeom>
          <a:noFill/>
        </p:spPr>
        <p:txBody>
          <a:bodyPr wrap="none" rtlCol="0">
            <a:spAutoFit/>
          </a:bodyPr>
          <a:lstStyle/>
          <a:p>
            <a:r>
              <a:rPr kumimoji="1" lang="en-US" altLang="ja-JP" b="1" dirty="0">
                <a:solidFill>
                  <a:schemeClr val="accent4">
                    <a:lumMod val="75000"/>
                  </a:schemeClr>
                </a:solidFill>
                <a:latin typeface="Meiryo" panose="020B0604030504040204" pitchFamily="34" charset="-128"/>
                <a:ea typeface="Meiryo" panose="020B0604030504040204" pitchFamily="34" charset="-128"/>
              </a:rPr>
              <a:t>5.</a:t>
            </a:r>
            <a:r>
              <a:rPr lang="en-US" altLang="ja-JP" b="1" dirty="0">
                <a:solidFill>
                  <a:schemeClr val="accent4">
                    <a:lumMod val="75000"/>
                  </a:schemeClr>
                </a:solidFill>
                <a:latin typeface="Meiryo" panose="020B0604030504040204" pitchFamily="34" charset="-128"/>
                <a:ea typeface="Meiryo" panose="020B0604030504040204" pitchFamily="34" charset="-128"/>
              </a:rPr>
              <a:t> </a:t>
            </a:r>
            <a:r>
              <a:rPr kumimoji="1" lang="ja-JP" altLang="en-US" b="1">
                <a:solidFill>
                  <a:schemeClr val="accent4">
                    <a:lumMod val="75000"/>
                  </a:schemeClr>
                </a:solidFill>
                <a:latin typeface="Meiryo" panose="020B0604030504040204" pitchFamily="34" charset="-128"/>
                <a:ea typeface="Meiryo" panose="020B0604030504040204" pitchFamily="34" charset="-128"/>
              </a:rPr>
              <a:t>みそしるの材料を買おう</a:t>
            </a:r>
            <a:r>
              <a:rPr kumimoji="1" lang="en-US" altLang="ja-JP" b="1" dirty="0">
                <a:solidFill>
                  <a:schemeClr val="accent4">
                    <a:lumMod val="75000"/>
                  </a:schemeClr>
                </a:solidFill>
                <a:latin typeface="Meiryo" panose="020B0604030504040204" pitchFamily="34" charset="-128"/>
                <a:ea typeface="Meiryo" panose="020B0604030504040204" pitchFamily="34" charset="-128"/>
              </a:rPr>
              <a:t>〜</a:t>
            </a:r>
            <a:r>
              <a:rPr kumimoji="1" lang="ja-JP" altLang="en-US" b="1">
                <a:solidFill>
                  <a:schemeClr val="accent4">
                    <a:lumMod val="75000"/>
                  </a:schemeClr>
                </a:solidFill>
                <a:latin typeface="Meiryo" panose="020B0604030504040204" pitchFamily="34" charset="-128"/>
                <a:ea typeface="Meiryo" panose="020B0604030504040204" pitchFamily="34" charset="-128"/>
              </a:rPr>
              <a:t>目的に合わせた買い物</a:t>
            </a:r>
            <a:r>
              <a:rPr kumimoji="1" lang="en-US" altLang="ja-JP" b="1" dirty="0">
                <a:solidFill>
                  <a:schemeClr val="accent4">
                    <a:lumMod val="75000"/>
                  </a:schemeClr>
                </a:solidFill>
                <a:latin typeface="Meiryo" panose="020B0604030504040204" pitchFamily="34" charset="-128"/>
                <a:ea typeface="Meiryo" panose="020B0604030504040204" pitchFamily="34" charset="-128"/>
              </a:rPr>
              <a:t>〜</a:t>
            </a:r>
            <a:r>
              <a:rPr kumimoji="1" lang="ja-JP" altLang="en-US" b="1">
                <a:solidFill>
                  <a:schemeClr val="accent4">
                    <a:lumMod val="75000"/>
                  </a:schemeClr>
                </a:solidFill>
                <a:latin typeface="Meiryo" panose="020B0604030504040204" pitchFamily="34" charset="-128"/>
                <a:ea typeface="Meiryo" panose="020B0604030504040204" pitchFamily="34" charset="-128"/>
              </a:rPr>
              <a:t>　実践編</a:t>
            </a:r>
            <a:r>
              <a:rPr kumimoji="1" lang="en-US" altLang="ja-JP" b="1" dirty="0">
                <a:solidFill>
                  <a:schemeClr val="accent4">
                    <a:lumMod val="75000"/>
                  </a:schemeClr>
                </a:solidFill>
                <a:latin typeface="Meiryo" panose="020B0604030504040204" pitchFamily="34" charset="-128"/>
                <a:ea typeface="Meiryo" panose="020B0604030504040204" pitchFamily="34" charset="-128"/>
              </a:rPr>
              <a:t>1</a:t>
            </a:r>
          </a:p>
        </p:txBody>
      </p:sp>
      <p:sp>
        <p:nvSpPr>
          <p:cNvPr id="2" name="スライド番号プレースホルダー 7">
            <a:extLst>
              <a:ext uri="{FF2B5EF4-FFF2-40B4-BE49-F238E27FC236}">
                <a16:creationId xmlns:a16="http://schemas.microsoft.com/office/drawing/2014/main" id="{E246982B-19C9-A68C-574D-91DD26D3F2B0}"/>
              </a:ext>
            </a:extLst>
          </p:cNvPr>
          <p:cNvSpPr>
            <a:spLocks noGrp="1"/>
          </p:cNvSpPr>
          <p:nvPr>
            <p:ph type="sldNum" sz="quarter" idx="12"/>
          </p:nvPr>
        </p:nvSpPr>
        <p:spPr>
          <a:xfrm>
            <a:off x="8610600" y="6356350"/>
            <a:ext cx="2743200" cy="365125"/>
          </a:xfrm>
        </p:spPr>
        <p:txBody>
          <a:bodyPr/>
          <a:lstStyle/>
          <a:p>
            <a:fld id="{BA7ED0A1-43DD-8A49-AAB2-6A8E04A5F562}" type="slidenum">
              <a:rPr kumimoji="1" lang="ja-JP" altLang="en-US" smtClean="0"/>
              <a:t>24</a:t>
            </a:fld>
            <a:endParaRPr kumimoji="1" lang="ja-JP" altLang="en-US"/>
          </a:p>
        </p:txBody>
      </p:sp>
    </p:spTree>
    <p:extLst>
      <p:ext uri="{BB962C8B-B14F-4D97-AF65-F5344CB8AC3E}">
        <p14:creationId xmlns:p14="http://schemas.microsoft.com/office/powerpoint/2010/main" val="528182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2214648A-9776-6CAC-7B0C-ED8DBACA3237}"/>
              </a:ext>
            </a:extLst>
          </p:cNvPr>
          <p:cNvSpPr>
            <a:spLocks noGrp="1"/>
          </p:cNvSpPr>
          <p:nvPr>
            <p:ph type="sldNum" sz="quarter" idx="12"/>
          </p:nvPr>
        </p:nvSpPr>
        <p:spPr/>
        <p:txBody>
          <a:bodyPr/>
          <a:lstStyle/>
          <a:p>
            <a:fld id="{BA7ED0A1-43DD-8A49-AAB2-6A8E04A5F562}" type="slidenum">
              <a:rPr kumimoji="1" lang="ja-JP" altLang="en-US" smtClean="0"/>
              <a:t>25</a:t>
            </a:fld>
            <a:endParaRPr kumimoji="1" lang="ja-JP" altLang="en-US"/>
          </a:p>
        </p:txBody>
      </p:sp>
      <p:sp>
        <p:nvSpPr>
          <p:cNvPr id="6" name="テキスト ボックス 5">
            <a:extLst>
              <a:ext uri="{FF2B5EF4-FFF2-40B4-BE49-F238E27FC236}">
                <a16:creationId xmlns:a16="http://schemas.microsoft.com/office/drawing/2014/main" id="{C6CD619A-926A-4A0A-43E6-74A407BD3908}"/>
              </a:ext>
            </a:extLst>
          </p:cNvPr>
          <p:cNvSpPr txBox="1"/>
          <p:nvPr/>
        </p:nvSpPr>
        <p:spPr>
          <a:xfrm>
            <a:off x="1906075" y="2456900"/>
            <a:ext cx="8646312" cy="1702517"/>
          </a:xfrm>
          <a:prstGeom prst="rect">
            <a:avLst/>
          </a:prstGeom>
          <a:noFill/>
        </p:spPr>
        <p:txBody>
          <a:bodyPr wrap="square" rtlCol="0">
            <a:spAutoFit/>
          </a:bodyPr>
          <a:lstStyle/>
          <a:p>
            <a:pPr>
              <a:lnSpc>
                <a:spcPct val="150000"/>
              </a:lnSpc>
            </a:pPr>
            <a:r>
              <a:rPr kumimoji="1" lang="ja-JP" altLang="en-US" sz="2400">
                <a:latin typeface="Meiryo" panose="020B0604030504040204" pitchFamily="34" charset="-128"/>
                <a:ea typeface="Meiryo" panose="020B0604030504040204" pitchFamily="34" charset="-128"/>
              </a:rPr>
              <a:t>安いみそと⾼いみそはどんな点がちがうのかな？</a:t>
            </a:r>
            <a:endParaRPr kumimoji="1" lang="en-US" altLang="ja-JP" sz="2400" dirty="0">
              <a:latin typeface="Meiryo" panose="020B0604030504040204" pitchFamily="34" charset="-128"/>
              <a:ea typeface="Meiryo" panose="020B0604030504040204" pitchFamily="34" charset="-128"/>
            </a:endParaRPr>
          </a:p>
          <a:p>
            <a:pPr>
              <a:lnSpc>
                <a:spcPct val="150000"/>
              </a:lnSpc>
            </a:pPr>
            <a:r>
              <a:rPr kumimoji="1" lang="ja-JP" altLang="en-US" sz="2400">
                <a:latin typeface="Meiryo" panose="020B0604030504040204" pitchFamily="34" charset="-128"/>
                <a:ea typeface="Meiryo" panose="020B0604030504040204" pitchFamily="34" charset="-128"/>
              </a:rPr>
              <a:t>みそに限らず同じ品物でも安い商品と⾼い商品がある場合、どんな点がちがうのか比べて考えてみよう</a:t>
            </a:r>
          </a:p>
        </p:txBody>
      </p:sp>
      <p:sp>
        <p:nvSpPr>
          <p:cNvPr id="2" name="テキスト ボックス 1">
            <a:extLst>
              <a:ext uri="{FF2B5EF4-FFF2-40B4-BE49-F238E27FC236}">
                <a16:creationId xmlns:a16="http://schemas.microsoft.com/office/drawing/2014/main" id="{DF450707-AE4C-7A68-E136-122FDC24FDC6}"/>
              </a:ext>
            </a:extLst>
          </p:cNvPr>
          <p:cNvSpPr txBox="1"/>
          <p:nvPr/>
        </p:nvSpPr>
        <p:spPr>
          <a:xfrm>
            <a:off x="274213" y="104169"/>
            <a:ext cx="7039106" cy="369332"/>
          </a:xfrm>
          <a:prstGeom prst="rect">
            <a:avLst/>
          </a:prstGeom>
          <a:noFill/>
        </p:spPr>
        <p:txBody>
          <a:bodyPr wrap="none" rtlCol="0">
            <a:spAutoFit/>
          </a:bodyPr>
          <a:lstStyle/>
          <a:p>
            <a:r>
              <a:rPr kumimoji="1" lang="en-US" altLang="ja-JP" b="1" dirty="0">
                <a:solidFill>
                  <a:schemeClr val="accent4">
                    <a:lumMod val="75000"/>
                  </a:schemeClr>
                </a:solidFill>
                <a:latin typeface="Meiryo" panose="020B0604030504040204" pitchFamily="34" charset="-128"/>
                <a:ea typeface="Meiryo" panose="020B0604030504040204" pitchFamily="34" charset="-128"/>
              </a:rPr>
              <a:t>5.</a:t>
            </a:r>
            <a:r>
              <a:rPr lang="en-US" altLang="ja-JP" b="1" dirty="0">
                <a:solidFill>
                  <a:schemeClr val="accent4">
                    <a:lumMod val="75000"/>
                  </a:schemeClr>
                </a:solidFill>
                <a:latin typeface="Meiryo" panose="020B0604030504040204" pitchFamily="34" charset="-128"/>
                <a:ea typeface="Meiryo" panose="020B0604030504040204" pitchFamily="34" charset="-128"/>
              </a:rPr>
              <a:t> </a:t>
            </a:r>
            <a:r>
              <a:rPr kumimoji="1" lang="ja-JP" altLang="en-US" b="1">
                <a:solidFill>
                  <a:schemeClr val="accent4">
                    <a:lumMod val="75000"/>
                  </a:schemeClr>
                </a:solidFill>
                <a:latin typeface="Meiryo" panose="020B0604030504040204" pitchFamily="34" charset="-128"/>
                <a:ea typeface="Meiryo" panose="020B0604030504040204" pitchFamily="34" charset="-128"/>
              </a:rPr>
              <a:t>みそしるの材料を買おう</a:t>
            </a:r>
            <a:r>
              <a:rPr kumimoji="1" lang="en-US" altLang="ja-JP" b="1" dirty="0">
                <a:solidFill>
                  <a:schemeClr val="accent4">
                    <a:lumMod val="75000"/>
                  </a:schemeClr>
                </a:solidFill>
                <a:latin typeface="Meiryo" panose="020B0604030504040204" pitchFamily="34" charset="-128"/>
                <a:ea typeface="Meiryo" panose="020B0604030504040204" pitchFamily="34" charset="-128"/>
              </a:rPr>
              <a:t>〜</a:t>
            </a:r>
            <a:r>
              <a:rPr kumimoji="1" lang="ja-JP" altLang="en-US" b="1">
                <a:solidFill>
                  <a:schemeClr val="accent4">
                    <a:lumMod val="75000"/>
                  </a:schemeClr>
                </a:solidFill>
                <a:latin typeface="Meiryo" panose="020B0604030504040204" pitchFamily="34" charset="-128"/>
                <a:ea typeface="Meiryo" panose="020B0604030504040204" pitchFamily="34" charset="-128"/>
              </a:rPr>
              <a:t>目的に合わせた買い物</a:t>
            </a:r>
            <a:r>
              <a:rPr kumimoji="1" lang="en-US" altLang="ja-JP" b="1" dirty="0">
                <a:solidFill>
                  <a:schemeClr val="accent4">
                    <a:lumMod val="75000"/>
                  </a:schemeClr>
                </a:solidFill>
                <a:latin typeface="Meiryo" panose="020B0604030504040204" pitchFamily="34" charset="-128"/>
                <a:ea typeface="Meiryo" panose="020B0604030504040204" pitchFamily="34" charset="-128"/>
              </a:rPr>
              <a:t>〜</a:t>
            </a:r>
            <a:r>
              <a:rPr kumimoji="1" lang="ja-JP" altLang="en-US" b="1">
                <a:solidFill>
                  <a:schemeClr val="accent4">
                    <a:lumMod val="75000"/>
                  </a:schemeClr>
                </a:solidFill>
                <a:latin typeface="Meiryo" panose="020B0604030504040204" pitchFamily="34" charset="-128"/>
                <a:ea typeface="Meiryo" panose="020B0604030504040204" pitchFamily="34" charset="-128"/>
              </a:rPr>
              <a:t>　実践編</a:t>
            </a:r>
            <a:r>
              <a:rPr kumimoji="1" lang="en-US" altLang="ja-JP" b="1" dirty="0">
                <a:solidFill>
                  <a:schemeClr val="accent4">
                    <a:lumMod val="75000"/>
                  </a:schemeClr>
                </a:solidFill>
                <a:latin typeface="Meiryo" panose="020B0604030504040204" pitchFamily="34" charset="-128"/>
                <a:ea typeface="Meiryo" panose="020B0604030504040204" pitchFamily="34" charset="-128"/>
              </a:rPr>
              <a:t>1</a:t>
            </a:r>
          </a:p>
        </p:txBody>
      </p:sp>
      <p:sp>
        <p:nvSpPr>
          <p:cNvPr id="5" name="テキスト ボックス 4">
            <a:extLst>
              <a:ext uri="{FF2B5EF4-FFF2-40B4-BE49-F238E27FC236}">
                <a16:creationId xmlns:a16="http://schemas.microsoft.com/office/drawing/2014/main" id="{928C1F51-8183-BE62-F396-8E36DB897C74}"/>
              </a:ext>
            </a:extLst>
          </p:cNvPr>
          <p:cNvSpPr txBox="1"/>
          <p:nvPr/>
        </p:nvSpPr>
        <p:spPr>
          <a:xfrm>
            <a:off x="1906075" y="1838677"/>
            <a:ext cx="1980029" cy="523220"/>
          </a:xfrm>
          <a:prstGeom prst="rect">
            <a:avLst/>
          </a:prstGeom>
          <a:noFill/>
        </p:spPr>
        <p:txBody>
          <a:bodyPr wrap="none" rtlCol="0">
            <a:spAutoFit/>
          </a:bodyPr>
          <a:lstStyle/>
          <a:p>
            <a:r>
              <a:rPr kumimoji="1" lang="ja-JP" altLang="en-US" sz="2800" b="1">
                <a:solidFill>
                  <a:srgbClr val="00B0F0"/>
                </a:solidFill>
                <a:latin typeface="Meiryo" panose="020B0604030504040204" pitchFamily="34" charset="-128"/>
                <a:ea typeface="Meiryo" panose="020B0604030504040204" pitchFamily="34" charset="-128"/>
              </a:rPr>
              <a:t>話し合おう</a:t>
            </a:r>
          </a:p>
        </p:txBody>
      </p:sp>
    </p:spTree>
    <p:extLst>
      <p:ext uri="{BB962C8B-B14F-4D97-AF65-F5344CB8AC3E}">
        <p14:creationId xmlns:p14="http://schemas.microsoft.com/office/powerpoint/2010/main" val="1453798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74527BBF-8E9D-F2DC-B938-8CA47A480F62}"/>
              </a:ext>
            </a:extLst>
          </p:cNvPr>
          <p:cNvSpPr>
            <a:spLocks noGrp="1"/>
          </p:cNvSpPr>
          <p:nvPr>
            <p:ph type="sldNum" sz="quarter" idx="12"/>
          </p:nvPr>
        </p:nvSpPr>
        <p:spPr/>
        <p:txBody>
          <a:bodyPr/>
          <a:lstStyle/>
          <a:p>
            <a:fld id="{BA7ED0A1-43DD-8A49-AAB2-6A8E04A5F562}" type="slidenum">
              <a:rPr kumimoji="1" lang="ja-JP" altLang="en-US" smtClean="0"/>
              <a:t>26</a:t>
            </a:fld>
            <a:endParaRPr kumimoji="1" lang="ja-JP" altLang="en-US"/>
          </a:p>
        </p:txBody>
      </p:sp>
      <p:pic>
        <p:nvPicPr>
          <p:cNvPr id="7" name="図 6" descr="QR コード&#10;&#10;自動的に生成された説明">
            <a:extLst>
              <a:ext uri="{FF2B5EF4-FFF2-40B4-BE49-F238E27FC236}">
                <a16:creationId xmlns:a16="http://schemas.microsoft.com/office/drawing/2014/main" id="{0A7F3568-E864-FFB4-EC73-11ABC13E693C}"/>
              </a:ext>
            </a:extLst>
          </p:cNvPr>
          <p:cNvPicPr>
            <a:picLocks noChangeAspect="1"/>
          </p:cNvPicPr>
          <p:nvPr/>
        </p:nvPicPr>
        <p:blipFill>
          <a:blip r:embed="rId2"/>
          <a:stretch>
            <a:fillRect/>
          </a:stretch>
        </p:blipFill>
        <p:spPr>
          <a:xfrm>
            <a:off x="6515100" y="590550"/>
            <a:ext cx="5676900" cy="5676900"/>
          </a:xfrm>
          <a:prstGeom prst="rect">
            <a:avLst/>
          </a:prstGeom>
        </p:spPr>
      </p:pic>
      <p:sp>
        <p:nvSpPr>
          <p:cNvPr id="8" name="テキスト ボックス 7">
            <a:extLst>
              <a:ext uri="{FF2B5EF4-FFF2-40B4-BE49-F238E27FC236}">
                <a16:creationId xmlns:a16="http://schemas.microsoft.com/office/drawing/2014/main" id="{4722FEFC-48AB-000B-98A8-916E2BDF33A5}"/>
              </a:ext>
            </a:extLst>
          </p:cNvPr>
          <p:cNvSpPr txBox="1"/>
          <p:nvPr/>
        </p:nvSpPr>
        <p:spPr>
          <a:xfrm>
            <a:off x="878115" y="2644170"/>
            <a:ext cx="740908" cy="584775"/>
          </a:xfrm>
          <a:prstGeom prst="rect">
            <a:avLst/>
          </a:prstGeom>
          <a:noFill/>
        </p:spPr>
        <p:txBody>
          <a:bodyPr wrap="none" rtlCol="0">
            <a:spAutoFit/>
          </a:bodyPr>
          <a:lstStyle/>
          <a:p>
            <a:pPr algn="ctr"/>
            <a:r>
              <a:rPr kumimoji="1" lang="en-US" altLang="ja-JP" sz="3200" b="1" dirty="0">
                <a:solidFill>
                  <a:schemeClr val="accent4">
                    <a:lumMod val="75000"/>
                  </a:schemeClr>
                </a:solidFill>
                <a:latin typeface="Meiryo" panose="020B0604030504040204" pitchFamily="34" charset="-128"/>
                <a:ea typeface="Meiryo" panose="020B0604030504040204" pitchFamily="34" charset="-128"/>
              </a:rPr>
              <a:t>6. </a:t>
            </a:r>
            <a:endParaRPr kumimoji="1" lang="ja-JP" altLang="en-US" sz="3200" b="1">
              <a:solidFill>
                <a:schemeClr val="accent4">
                  <a:lumMod val="75000"/>
                </a:schemeClr>
              </a:solidFill>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B8BDB456-4CF7-271F-7C15-FB885D3DE989}"/>
              </a:ext>
            </a:extLst>
          </p:cNvPr>
          <p:cNvSpPr txBox="1"/>
          <p:nvPr/>
        </p:nvSpPr>
        <p:spPr>
          <a:xfrm>
            <a:off x="1479076" y="2644170"/>
            <a:ext cx="5109091" cy="1569660"/>
          </a:xfrm>
          <a:prstGeom prst="rect">
            <a:avLst/>
          </a:prstGeom>
          <a:noFill/>
        </p:spPr>
        <p:txBody>
          <a:bodyPr wrap="none" rtlCol="0">
            <a:spAutoFit/>
          </a:bodyPr>
          <a:lstStyle/>
          <a:p>
            <a:r>
              <a:rPr kumimoji="1" lang="ja-JP" altLang="en-US" sz="3200" b="1">
                <a:solidFill>
                  <a:schemeClr val="accent4">
                    <a:lumMod val="75000"/>
                  </a:schemeClr>
                </a:solidFill>
                <a:latin typeface="Meiryo" panose="020B0604030504040204" pitchFamily="34" charset="-128"/>
                <a:ea typeface="Meiryo" panose="020B0604030504040204" pitchFamily="34" charset="-128"/>
              </a:rPr>
              <a:t>日曜日のお出かけプランを</a:t>
            </a:r>
          </a:p>
          <a:p>
            <a:r>
              <a:rPr kumimoji="1" lang="ja-JP" altLang="en-US" sz="3200" b="1">
                <a:solidFill>
                  <a:schemeClr val="accent4">
                    <a:lumMod val="75000"/>
                  </a:schemeClr>
                </a:solidFill>
                <a:latin typeface="Meiryo" panose="020B0604030504040204" pitchFamily="34" charset="-128"/>
                <a:ea typeface="Meiryo" panose="020B0604030504040204" pitchFamily="34" charset="-128"/>
              </a:rPr>
              <a:t>考えよう</a:t>
            </a:r>
          </a:p>
          <a:p>
            <a:r>
              <a:rPr kumimoji="1" lang="ja-JP" altLang="en-US" sz="3200" b="1">
                <a:solidFill>
                  <a:schemeClr val="accent4">
                    <a:lumMod val="75000"/>
                  </a:schemeClr>
                </a:solidFill>
                <a:latin typeface="Meiryo" panose="020B0604030504040204" pitchFamily="34" charset="-128"/>
                <a:ea typeface="Meiryo" panose="020B0604030504040204" pitchFamily="34" charset="-128"/>
              </a:rPr>
              <a:t>実践編</a:t>
            </a:r>
            <a:r>
              <a:rPr kumimoji="1" lang="en-US" altLang="ja-JP" sz="3200" b="1" dirty="0">
                <a:solidFill>
                  <a:schemeClr val="accent4">
                    <a:lumMod val="75000"/>
                  </a:schemeClr>
                </a:solidFill>
                <a:latin typeface="Meiryo" panose="020B0604030504040204" pitchFamily="34" charset="-128"/>
                <a:ea typeface="Meiryo" panose="020B0604030504040204" pitchFamily="34" charset="-128"/>
              </a:rPr>
              <a:t>2</a:t>
            </a:r>
          </a:p>
        </p:txBody>
      </p:sp>
    </p:spTree>
    <p:extLst>
      <p:ext uri="{BB962C8B-B14F-4D97-AF65-F5344CB8AC3E}">
        <p14:creationId xmlns:p14="http://schemas.microsoft.com/office/powerpoint/2010/main" val="2216397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2214648A-9776-6CAC-7B0C-ED8DBACA3237}"/>
              </a:ext>
            </a:extLst>
          </p:cNvPr>
          <p:cNvSpPr>
            <a:spLocks noGrp="1"/>
          </p:cNvSpPr>
          <p:nvPr>
            <p:ph type="sldNum" sz="quarter" idx="12"/>
          </p:nvPr>
        </p:nvSpPr>
        <p:spPr/>
        <p:txBody>
          <a:bodyPr/>
          <a:lstStyle/>
          <a:p>
            <a:fld id="{BA7ED0A1-43DD-8A49-AAB2-6A8E04A5F562}" type="slidenum">
              <a:rPr kumimoji="1" lang="ja-JP" altLang="en-US" smtClean="0"/>
              <a:t>27</a:t>
            </a:fld>
            <a:endParaRPr kumimoji="1" lang="ja-JP" altLang="en-US"/>
          </a:p>
        </p:txBody>
      </p:sp>
      <p:sp>
        <p:nvSpPr>
          <p:cNvPr id="6" name="テキスト ボックス 5">
            <a:extLst>
              <a:ext uri="{FF2B5EF4-FFF2-40B4-BE49-F238E27FC236}">
                <a16:creationId xmlns:a16="http://schemas.microsoft.com/office/drawing/2014/main" id="{6896E766-E33C-61CC-766A-2345A78C414F}"/>
              </a:ext>
            </a:extLst>
          </p:cNvPr>
          <p:cNvSpPr txBox="1"/>
          <p:nvPr/>
        </p:nvSpPr>
        <p:spPr>
          <a:xfrm>
            <a:off x="1952552" y="1531381"/>
            <a:ext cx="4134465" cy="523220"/>
          </a:xfrm>
          <a:prstGeom prst="rect">
            <a:avLst/>
          </a:prstGeom>
          <a:noFill/>
        </p:spPr>
        <p:txBody>
          <a:bodyPr wrap="none" rtlCol="0">
            <a:spAutoFit/>
          </a:bodyPr>
          <a:lstStyle/>
          <a:p>
            <a:r>
              <a:rPr kumimoji="1" lang="ja-JP" altLang="en-US" sz="2800" b="1">
                <a:solidFill>
                  <a:schemeClr val="tx1">
                    <a:lumMod val="75000"/>
                    <a:lumOff val="25000"/>
                  </a:schemeClr>
                </a:solidFill>
                <a:latin typeface="Meiryo" panose="020B0604030504040204" pitchFamily="34" charset="-128"/>
                <a:ea typeface="Meiryo" panose="020B0604030504040204" pitchFamily="34" charset="-128"/>
              </a:rPr>
              <a:t>お金の使い方を計画する</a:t>
            </a:r>
          </a:p>
        </p:txBody>
      </p:sp>
      <p:sp>
        <p:nvSpPr>
          <p:cNvPr id="7" name="テキスト ボックス 6">
            <a:extLst>
              <a:ext uri="{FF2B5EF4-FFF2-40B4-BE49-F238E27FC236}">
                <a16:creationId xmlns:a16="http://schemas.microsoft.com/office/drawing/2014/main" id="{68321580-E9D9-4539-EEF3-D238984D1B2F}"/>
              </a:ext>
            </a:extLst>
          </p:cNvPr>
          <p:cNvSpPr txBox="1"/>
          <p:nvPr/>
        </p:nvSpPr>
        <p:spPr>
          <a:xfrm>
            <a:off x="1952552" y="2368796"/>
            <a:ext cx="8804348" cy="2810513"/>
          </a:xfrm>
          <a:prstGeom prst="rect">
            <a:avLst/>
          </a:prstGeom>
          <a:noFill/>
        </p:spPr>
        <p:txBody>
          <a:bodyPr wrap="square" rtlCol="0">
            <a:spAutoFit/>
          </a:bodyPr>
          <a:lstStyle/>
          <a:p>
            <a:pPr>
              <a:lnSpc>
                <a:spcPct val="150000"/>
              </a:lnSpc>
            </a:pPr>
            <a:r>
              <a:rPr kumimoji="1" lang="ja-JP" altLang="en-US" sz="2400">
                <a:latin typeface="Meiryo" panose="020B0604030504040204" pitchFamily="34" charset="-128"/>
                <a:ea typeface="Meiryo" panose="020B0604030504040204" pitchFamily="34" charset="-128"/>
              </a:rPr>
              <a:t>限られた予算内で過ごす１日のお金の使い方を考えてみよう</a:t>
            </a:r>
            <a:endParaRPr kumimoji="1" lang="en-US" altLang="ja-JP" sz="2400" dirty="0">
              <a:latin typeface="Meiryo" panose="020B0604030504040204" pitchFamily="34" charset="-128"/>
              <a:ea typeface="Meiryo" panose="020B0604030504040204" pitchFamily="34" charset="-128"/>
            </a:endParaRPr>
          </a:p>
          <a:p>
            <a:pPr>
              <a:lnSpc>
                <a:spcPct val="150000"/>
              </a:lnSpc>
            </a:pPr>
            <a:r>
              <a:rPr kumimoji="1" lang="ja-JP" altLang="en-US" sz="2400">
                <a:latin typeface="Meiryo" panose="020B0604030504040204" pitchFamily="34" charset="-128"/>
                <a:ea typeface="Meiryo" panose="020B0604030504040204" pitchFamily="34" charset="-128"/>
              </a:rPr>
              <a:t>何にいくらかかるのか出かけた先で必要となる費用（コスト）を事前に調べる必要がある</a:t>
            </a:r>
            <a:endParaRPr kumimoji="1" lang="en-US" altLang="ja-JP" sz="2400" dirty="0">
              <a:latin typeface="Meiryo" panose="020B0604030504040204" pitchFamily="34" charset="-128"/>
              <a:ea typeface="Meiryo" panose="020B0604030504040204" pitchFamily="34" charset="-128"/>
            </a:endParaRPr>
          </a:p>
          <a:p>
            <a:pPr>
              <a:lnSpc>
                <a:spcPct val="150000"/>
              </a:lnSpc>
            </a:pPr>
            <a:r>
              <a:rPr kumimoji="1" lang="ja-JP" altLang="en-US" sz="2400">
                <a:latin typeface="Meiryo" panose="020B0604030504040204" pitchFamily="34" charset="-128"/>
                <a:ea typeface="Meiryo" panose="020B0604030504040204" pitchFamily="34" charset="-128"/>
              </a:rPr>
              <a:t>必要なことを書き出して優先順位をつけるようにすると、計画を立てやすくなる</a:t>
            </a:r>
            <a:endParaRPr kumimoji="1" lang="ja-JP" altLang="en-US" sz="2400" dirty="0">
              <a:latin typeface="Meiryo" panose="020B0604030504040204" pitchFamily="34" charset="-128"/>
              <a:ea typeface="Meiryo" panose="020B0604030504040204" pitchFamily="34" charset="-128"/>
            </a:endParaRPr>
          </a:p>
        </p:txBody>
      </p:sp>
      <p:sp>
        <p:nvSpPr>
          <p:cNvPr id="3" name="テキスト ボックス 2">
            <a:extLst>
              <a:ext uri="{FF2B5EF4-FFF2-40B4-BE49-F238E27FC236}">
                <a16:creationId xmlns:a16="http://schemas.microsoft.com/office/drawing/2014/main" id="{0613BD8C-EADE-0E2F-9663-8EF1B40A319E}"/>
              </a:ext>
            </a:extLst>
          </p:cNvPr>
          <p:cNvSpPr txBox="1"/>
          <p:nvPr/>
        </p:nvSpPr>
        <p:spPr>
          <a:xfrm>
            <a:off x="274213" y="104169"/>
            <a:ext cx="5269391" cy="369332"/>
          </a:xfrm>
          <a:prstGeom prst="rect">
            <a:avLst/>
          </a:prstGeom>
          <a:noFill/>
        </p:spPr>
        <p:txBody>
          <a:bodyPr wrap="none" rtlCol="0">
            <a:spAutoFit/>
          </a:bodyPr>
          <a:lstStyle/>
          <a:p>
            <a:r>
              <a:rPr kumimoji="1" lang="en-US" altLang="ja-JP" b="1" dirty="0">
                <a:solidFill>
                  <a:schemeClr val="accent4">
                    <a:lumMod val="75000"/>
                  </a:schemeClr>
                </a:solidFill>
                <a:latin typeface="Meiryo" panose="020B0604030504040204" pitchFamily="34" charset="-128"/>
                <a:ea typeface="Meiryo" panose="020B0604030504040204" pitchFamily="34" charset="-128"/>
              </a:rPr>
              <a:t>6. </a:t>
            </a:r>
            <a:r>
              <a:rPr kumimoji="1" lang="ja-JP" altLang="en-US" b="1">
                <a:solidFill>
                  <a:schemeClr val="accent4">
                    <a:lumMod val="75000"/>
                  </a:schemeClr>
                </a:solidFill>
                <a:latin typeface="Meiryo" panose="020B0604030504040204" pitchFamily="34" charset="-128"/>
                <a:ea typeface="Meiryo" panose="020B0604030504040204" pitchFamily="34" charset="-128"/>
              </a:rPr>
              <a:t>日曜日のお出かけプランを考えよう　実践編</a:t>
            </a:r>
            <a:r>
              <a:rPr kumimoji="1" lang="en-US" altLang="ja-JP" b="1" dirty="0">
                <a:solidFill>
                  <a:schemeClr val="accent4">
                    <a:lumMod val="75000"/>
                  </a:schemeClr>
                </a:solidFill>
                <a:latin typeface="Meiryo" panose="020B0604030504040204" pitchFamily="34" charset="-128"/>
                <a:ea typeface="Meiryo" panose="020B0604030504040204" pitchFamily="34" charset="-128"/>
              </a:rPr>
              <a:t>2</a:t>
            </a:r>
          </a:p>
        </p:txBody>
      </p:sp>
    </p:spTree>
    <p:extLst>
      <p:ext uri="{BB962C8B-B14F-4D97-AF65-F5344CB8AC3E}">
        <p14:creationId xmlns:p14="http://schemas.microsoft.com/office/powerpoint/2010/main" val="1049136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2214648A-9776-6CAC-7B0C-ED8DBACA3237}"/>
              </a:ext>
            </a:extLst>
          </p:cNvPr>
          <p:cNvSpPr>
            <a:spLocks noGrp="1"/>
          </p:cNvSpPr>
          <p:nvPr>
            <p:ph type="sldNum" sz="quarter" idx="12"/>
          </p:nvPr>
        </p:nvSpPr>
        <p:spPr/>
        <p:txBody>
          <a:bodyPr/>
          <a:lstStyle/>
          <a:p>
            <a:fld id="{BA7ED0A1-43DD-8A49-AAB2-6A8E04A5F562}" type="slidenum">
              <a:rPr kumimoji="1" lang="ja-JP" altLang="en-US" smtClean="0"/>
              <a:t>28</a:t>
            </a:fld>
            <a:endParaRPr kumimoji="1" lang="ja-JP" altLang="en-US"/>
          </a:p>
        </p:txBody>
      </p:sp>
      <p:sp>
        <p:nvSpPr>
          <p:cNvPr id="7" name="テキスト ボックス 6">
            <a:extLst>
              <a:ext uri="{FF2B5EF4-FFF2-40B4-BE49-F238E27FC236}">
                <a16:creationId xmlns:a16="http://schemas.microsoft.com/office/drawing/2014/main" id="{68321580-E9D9-4539-EEF3-D238984D1B2F}"/>
              </a:ext>
            </a:extLst>
          </p:cNvPr>
          <p:cNvSpPr txBox="1"/>
          <p:nvPr/>
        </p:nvSpPr>
        <p:spPr>
          <a:xfrm>
            <a:off x="1906075" y="2254640"/>
            <a:ext cx="8813784" cy="2262158"/>
          </a:xfrm>
          <a:prstGeom prst="rect">
            <a:avLst/>
          </a:prstGeom>
          <a:noFill/>
        </p:spPr>
        <p:txBody>
          <a:bodyPr wrap="square" rtlCol="0">
            <a:spAutoFit/>
          </a:bodyPr>
          <a:lstStyle/>
          <a:p>
            <a:pPr>
              <a:lnSpc>
                <a:spcPct val="150000"/>
              </a:lnSpc>
            </a:pPr>
            <a:r>
              <a:rPr kumimoji="1" lang="ja-JP" altLang="en-US" sz="2400">
                <a:latin typeface="Meiryo" panose="020B0604030504040204" pitchFamily="34" charset="-128"/>
                <a:ea typeface="Meiryo" panose="020B0604030504040204" pitchFamily="34" charset="-128"/>
              </a:rPr>
              <a:t>⾃分が⼀番楽しいプランと、友達が⼀番楽しいプランはちがうかもしれない</a:t>
            </a:r>
            <a:endParaRPr kumimoji="1" lang="en-US" altLang="ja-JP" sz="2400" dirty="0">
              <a:latin typeface="Meiryo" panose="020B0604030504040204" pitchFamily="34" charset="-128"/>
              <a:ea typeface="Meiryo" panose="020B0604030504040204" pitchFamily="34" charset="-128"/>
            </a:endParaRPr>
          </a:p>
          <a:p>
            <a:pPr>
              <a:lnSpc>
                <a:spcPct val="150000"/>
              </a:lnSpc>
            </a:pPr>
            <a:r>
              <a:rPr kumimoji="1" lang="ja-JP" altLang="en-US" sz="2400">
                <a:latin typeface="Meiryo" panose="020B0604030504040204" pitchFamily="34" charset="-128"/>
                <a:ea typeface="Meiryo" panose="020B0604030504040204" pitchFamily="34" charset="-128"/>
              </a:rPr>
              <a:t>友達といっしょに「</a:t>
            </a:r>
            <a:r>
              <a:rPr kumimoji="1" lang="en-US" altLang="ja-JP" sz="2400" dirty="0">
                <a:latin typeface="Meiryo" panose="020B0604030504040204" pitchFamily="34" charset="-128"/>
                <a:ea typeface="Meiryo" panose="020B0604030504040204" pitchFamily="34" charset="-128"/>
              </a:rPr>
              <a:t>2,000</a:t>
            </a:r>
            <a:r>
              <a:rPr kumimoji="1" lang="ja-JP" altLang="en-US" sz="2400">
                <a:latin typeface="Meiryo" panose="020B0604030504040204" pitchFamily="34" charset="-128"/>
                <a:ea typeface="Meiryo" panose="020B0604030504040204" pitchFamily="34" charset="-128"/>
              </a:rPr>
              <a:t>円で楽しめる⽇曜⽇のお出かけプラン」を話し合ってみよう！</a:t>
            </a:r>
            <a:endParaRPr kumimoji="1" lang="ja-JP" altLang="en-US" sz="2400" dirty="0">
              <a:latin typeface="Meiryo" panose="020B0604030504040204" pitchFamily="34" charset="-128"/>
              <a:ea typeface="Meiryo" panose="020B0604030504040204" pitchFamily="34" charset="-128"/>
            </a:endParaRPr>
          </a:p>
        </p:txBody>
      </p:sp>
      <p:pic>
        <p:nvPicPr>
          <p:cNvPr id="3" name="図 2" descr="アイコン&#10;&#10;自動的に生成された説明">
            <a:extLst>
              <a:ext uri="{FF2B5EF4-FFF2-40B4-BE49-F238E27FC236}">
                <a16:creationId xmlns:a16="http://schemas.microsoft.com/office/drawing/2014/main" id="{8C349356-01A6-CAD6-844D-036AFDF90916}"/>
              </a:ext>
            </a:extLst>
          </p:cNvPr>
          <p:cNvPicPr>
            <a:picLocks noChangeAspect="1"/>
          </p:cNvPicPr>
          <p:nvPr/>
        </p:nvPicPr>
        <p:blipFill>
          <a:blip r:embed="rId2"/>
          <a:stretch>
            <a:fillRect/>
          </a:stretch>
        </p:blipFill>
        <p:spPr>
          <a:xfrm>
            <a:off x="6905092" y="606872"/>
            <a:ext cx="2824163" cy="1882775"/>
          </a:xfrm>
          <a:prstGeom prst="rect">
            <a:avLst/>
          </a:prstGeom>
        </p:spPr>
      </p:pic>
      <p:pic>
        <p:nvPicPr>
          <p:cNvPr id="4" name="図 3" descr="ロゴ&#10;&#10;低い精度で自動的に生成された説明">
            <a:extLst>
              <a:ext uri="{FF2B5EF4-FFF2-40B4-BE49-F238E27FC236}">
                <a16:creationId xmlns:a16="http://schemas.microsoft.com/office/drawing/2014/main" id="{BCF0F3F8-9802-44B5-4785-FB5DE47E340D}"/>
              </a:ext>
            </a:extLst>
          </p:cNvPr>
          <p:cNvPicPr>
            <a:picLocks noChangeAspect="1"/>
          </p:cNvPicPr>
          <p:nvPr/>
        </p:nvPicPr>
        <p:blipFill>
          <a:blip r:embed="rId3"/>
          <a:stretch>
            <a:fillRect/>
          </a:stretch>
        </p:blipFill>
        <p:spPr>
          <a:xfrm>
            <a:off x="9009037" y="4001524"/>
            <a:ext cx="2553776" cy="1702517"/>
          </a:xfrm>
          <a:prstGeom prst="rect">
            <a:avLst/>
          </a:prstGeom>
        </p:spPr>
      </p:pic>
      <p:pic>
        <p:nvPicPr>
          <p:cNvPr id="9" name="図 8" descr="図形, 円&#10;&#10;自動的に生成された説明">
            <a:extLst>
              <a:ext uri="{FF2B5EF4-FFF2-40B4-BE49-F238E27FC236}">
                <a16:creationId xmlns:a16="http://schemas.microsoft.com/office/drawing/2014/main" id="{F21D9F26-FC1A-5C8A-53E5-D15D07843FEA}"/>
              </a:ext>
            </a:extLst>
          </p:cNvPr>
          <p:cNvPicPr>
            <a:picLocks noChangeAspect="1"/>
          </p:cNvPicPr>
          <p:nvPr/>
        </p:nvPicPr>
        <p:blipFill>
          <a:blip r:embed="rId4"/>
          <a:stretch>
            <a:fillRect/>
          </a:stretch>
        </p:blipFill>
        <p:spPr>
          <a:xfrm>
            <a:off x="1284815" y="4478012"/>
            <a:ext cx="2817507" cy="1878338"/>
          </a:xfrm>
          <a:prstGeom prst="rect">
            <a:avLst/>
          </a:prstGeom>
        </p:spPr>
      </p:pic>
      <p:sp>
        <p:nvSpPr>
          <p:cNvPr id="5" name="テキスト ボックス 4">
            <a:extLst>
              <a:ext uri="{FF2B5EF4-FFF2-40B4-BE49-F238E27FC236}">
                <a16:creationId xmlns:a16="http://schemas.microsoft.com/office/drawing/2014/main" id="{48E5A6D4-37F7-4124-B490-53601C325F0E}"/>
              </a:ext>
            </a:extLst>
          </p:cNvPr>
          <p:cNvSpPr txBox="1"/>
          <p:nvPr/>
        </p:nvSpPr>
        <p:spPr>
          <a:xfrm>
            <a:off x="274213" y="104169"/>
            <a:ext cx="5269391" cy="369332"/>
          </a:xfrm>
          <a:prstGeom prst="rect">
            <a:avLst/>
          </a:prstGeom>
          <a:noFill/>
        </p:spPr>
        <p:txBody>
          <a:bodyPr wrap="none" rtlCol="0">
            <a:spAutoFit/>
          </a:bodyPr>
          <a:lstStyle/>
          <a:p>
            <a:r>
              <a:rPr kumimoji="1" lang="en-US" altLang="ja-JP" b="1" dirty="0">
                <a:solidFill>
                  <a:schemeClr val="accent4">
                    <a:lumMod val="75000"/>
                  </a:schemeClr>
                </a:solidFill>
                <a:latin typeface="Meiryo" panose="020B0604030504040204" pitchFamily="34" charset="-128"/>
                <a:ea typeface="Meiryo" panose="020B0604030504040204" pitchFamily="34" charset="-128"/>
              </a:rPr>
              <a:t>6. </a:t>
            </a:r>
            <a:r>
              <a:rPr kumimoji="1" lang="ja-JP" altLang="en-US" b="1">
                <a:solidFill>
                  <a:schemeClr val="accent4">
                    <a:lumMod val="75000"/>
                  </a:schemeClr>
                </a:solidFill>
                <a:latin typeface="Meiryo" panose="020B0604030504040204" pitchFamily="34" charset="-128"/>
                <a:ea typeface="Meiryo" panose="020B0604030504040204" pitchFamily="34" charset="-128"/>
              </a:rPr>
              <a:t>日曜日のお出かけプランを考えよう　実践編</a:t>
            </a:r>
            <a:r>
              <a:rPr kumimoji="1" lang="en-US" altLang="ja-JP" b="1" dirty="0">
                <a:solidFill>
                  <a:schemeClr val="accent4">
                    <a:lumMod val="75000"/>
                  </a:schemeClr>
                </a:solidFill>
                <a:latin typeface="Meiryo" panose="020B0604030504040204" pitchFamily="34" charset="-128"/>
                <a:ea typeface="Meiryo" panose="020B0604030504040204" pitchFamily="34" charset="-128"/>
              </a:rPr>
              <a:t>2</a:t>
            </a:r>
          </a:p>
        </p:txBody>
      </p:sp>
      <p:sp>
        <p:nvSpPr>
          <p:cNvPr id="10" name="テキスト ボックス 9">
            <a:extLst>
              <a:ext uri="{FF2B5EF4-FFF2-40B4-BE49-F238E27FC236}">
                <a16:creationId xmlns:a16="http://schemas.microsoft.com/office/drawing/2014/main" id="{B95ECBB9-A04B-0D6F-78DC-D41B95226612}"/>
              </a:ext>
            </a:extLst>
          </p:cNvPr>
          <p:cNvSpPr txBox="1"/>
          <p:nvPr/>
        </p:nvSpPr>
        <p:spPr>
          <a:xfrm>
            <a:off x="1906074" y="1675914"/>
            <a:ext cx="1980029" cy="523220"/>
          </a:xfrm>
          <a:prstGeom prst="rect">
            <a:avLst/>
          </a:prstGeom>
          <a:noFill/>
        </p:spPr>
        <p:txBody>
          <a:bodyPr wrap="none" rtlCol="0">
            <a:spAutoFit/>
          </a:bodyPr>
          <a:lstStyle/>
          <a:p>
            <a:r>
              <a:rPr kumimoji="1" lang="ja-JP" altLang="en-US" sz="2800" b="1">
                <a:solidFill>
                  <a:srgbClr val="00B0F0"/>
                </a:solidFill>
                <a:latin typeface="Meiryo" panose="020B0604030504040204" pitchFamily="34" charset="-128"/>
                <a:ea typeface="Meiryo" panose="020B0604030504040204" pitchFamily="34" charset="-128"/>
              </a:rPr>
              <a:t>話し合おう</a:t>
            </a:r>
          </a:p>
        </p:txBody>
      </p:sp>
    </p:spTree>
    <p:extLst>
      <p:ext uri="{BB962C8B-B14F-4D97-AF65-F5344CB8AC3E}">
        <p14:creationId xmlns:p14="http://schemas.microsoft.com/office/powerpoint/2010/main" val="3912449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88B3757-49BF-0AA2-17C0-B2F6728DB0D5}"/>
              </a:ext>
            </a:extLst>
          </p:cNvPr>
          <p:cNvSpPr>
            <a:spLocks noGrp="1"/>
          </p:cNvSpPr>
          <p:nvPr>
            <p:ph type="sldNum" sz="quarter" idx="12"/>
          </p:nvPr>
        </p:nvSpPr>
        <p:spPr/>
        <p:txBody>
          <a:bodyPr/>
          <a:lstStyle/>
          <a:p>
            <a:fld id="{BA7ED0A1-43DD-8A49-AAB2-6A8E04A5F562}" type="slidenum">
              <a:rPr kumimoji="1" lang="ja-JP" altLang="en-US" smtClean="0"/>
              <a:t>29</a:t>
            </a:fld>
            <a:endParaRPr kumimoji="1" lang="ja-JP" altLang="en-US"/>
          </a:p>
        </p:txBody>
      </p:sp>
      <p:sp>
        <p:nvSpPr>
          <p:cNvPr id="6" name="角丸四角形 5">
            <a:extLst>
              <a:ext uri="{FF2B5EF4-FFF2-40B4-BE49-F238E27FC236}">
                <a16:creationId xmlns:a16="http://schemas.microsoft.com/office/drawing/2014/main" id="{44CC9617-DE01-365D-446D-745F099531B4}"/>
              </a:ext>
            </a:extLst>
          </p:cNvPr>
          <p:cNvSpPr/>
          <p:nvPr/>
        </p:nvSpPr>
        <p:spPr>
          <a:xfrm>
            <a:off x="2138557" y="754447"/>
            <a:ext cx="1702676" cy="1124607"/>
          </a:xfrm>
          <a:prstGeom prst="roundRect">
            <a:avLst>
              <a:gd name="adj" fmla="val 11994"/>
            </a:avLst>
          </a:prstGeom>
          <a:solidFill>
            <a:srgbClr val="C8F2B8"/>
          </a:solidFill>
          <a:ln>
            <a:noFill/>
          </a:ln>
          <a:effectLst>
            <a:outerShdw blurRad="50800" dist="254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a:solidFill>
                  <a:srgbClr val="007600"/>
                </a:solidFill>
                <a:latin typeface="Meiryo" panose="020B0604030504040204" pitchFamily="34" charset="-128"/>
                <a:ea typeface="Meiryo" panose="020B0604030504040204" pitchFamily="34" charset="-128"/>
              </a:rPr>
              <a:t>動物園</a:t>
            </a:r>
            <a:endParaRPr kumimoji="1" lang="en-US" altLang="ja-JP" b="1" dirty="0">
              <a:solidFill>
                <a:srgbClr val="007600"/>
              </a:solidFill>
              <a:latin typeface="Meiryo" panose="020B0604030504040204" pitchFamily="34" charset="-128"/>
              <a:ea typeface="Meiryo" panose="020B0604030504040204" pitchFamily="34" charset="-128"/>
            </a:endParaRPr>
          </a:p>
          <a:p>
            <a:pPr algn="ctr"/>
            <a:r>
              <a:rPr lang="en-US" altLang="ja-JP" b="1" dirty="0">
                <a:solidFill>
                  <a:srgbClr val="007600"/>
                </a:solidFill>
                <a:latin typeface="Meiryo" panose="020B0604030504040204" pitchFamily="34" charset="-128"/>
                <a:ea typeface="Meiryo" panose="020B0604030504040204" pitchFamily="34" charset="-128"/>
              </a:rPr>
              <a:t>200</a:t>
            </a:r>
            <a:r>
              <a:rPr lang="ja-JP" altLang="en-US" b="1">
                <a:solidFill>
                  <a:srgbClr val="007600"/>
                </a:solidFill>
                <a:latin typeface="Meiryo" panose="020B0604030504040204" pitchFamily="34" charset="-128"/>
                <a:ea typeface="Meiryo" panose="020B0604030504040204" pitchFamily="34" charset="-128"/>
              </a:rPr>
              <a:t>円</a:t>
            </a:r>
            <a:endParaRPr kumimoji="1" lang="ja-JP" altLang="en-US" b="1">
              <a:solidFill>
                <a:srgbClr val="007600"/>
              </a:solidFill>
              <a:latin typeface="Meiryo" panose="020B0604030504040204" pitchFamily="34" charset="-128"/>
              <a:ea typeface="Meiryo" panose="020B0604030504040204" pitchFamily="34" charset="-128"/>
            </a:endParaRPr>
          </a:p>
        </p:txBody>
      </p:sp>
      <p:sp>
        <p:nvSpPr>
          <p:cNvPr id="7" name="角丸四角形 6">
            <a:extLst>
              <a:ext uri="{FF2B5EF4-FFF2-40B4-BE49-F238E27FC236}">
                <a16:creationId xmlns:a16="http://schemas.microsoft.com/office/drawing/2014/main" id="{56999B98-228B-ED47-2AF0-1EE33CA40C44}"/>
              </a:ext>
            </a:extLst>
          </p:cNvPr>
          <p:cNvSpPr/>
          <p:nvPr/>
        </p:nvSpPr>
        <p:spPr>
          <a:xfrm>
            <a:off x="3933198" y="754447"/>
            <a:ext cx="1702676" cy="1124607"/>
          </a:xfrm>
          <a:prstGeom prst="roundRect">
            <a:avLst>
              <a:gd name="adj" fmla="val 11994"/>
            </a:avLst>
          </a:prstGeom>
          <a:solidFill>
            <a:srgbClr val="C8F2B8"/>
          </a:solidFill>
          <a:ln>
            <a:noFill/>
          </a:ln>
          <a:effectLst>
            <a:outerShdw blurRad="50800" dist="254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a:solidFill>
                  <a:srgbClr val="007600"/>
                </a:solidFill>
                <a:latin typeface="Meiryo" panose="020B0604030504040204" pitchFamily="34" charset="-128"/>
                <a:ea typeface="Meiryo" panose="020B0604030504040204" pitchFamily="34" charset="-128"/>
              </a:rPr>
              <a:t>遊園地</a:t>
            </a:r>
            <a:endParaRPr kumimoji="1" lang="en-US" altLang="ja-JP" b="1" dirty="0">
              <a:solidFill>
                <a:srgbClr val="007600"/>
              </a:solidFill>
              <a:latin typeface="Meiryo" panose="020B0604030504040204" pitchFamily="34" charset="-128"/>
              <a:ea typeface="Meiryo" panose="020B0604030504040204" pitchFamily="34" charset="-128"/>
            </a:endParaRPr>
          </a:p>
          <a:p>
            <a:pPr algn="ctr"/>
            <a:r>
              <a:rPr lang="en-US" altLang="ja-JP" b="1" dirty="0">
                <a:solidFill>
                  <a:srgbClr val="007600"/>
                </a:solidFill>
                <a:latin typeface="Meiryo" panose="020B0604030504040204" pitchFamily="34" charset="-128"/>
                <a:ea typeface="Meiryo" panose="020B0604030504040204" pitchFamily="34" charset="-128"/>
              </a:rPr>
              <a:t>1,100</a:t>
            </a:r>
            <a:r>
              <a:rPr lang="ja-JP" altLang="en-US" b="1">
                <a:solidFill>
                  <a:srgbClr val="007600"/>
                </a:solidFill>
                <a:latin typeface="Meiryo" panose="020B0604030504040204" pitchFamily="34" charset="-128"/>
                <a:ea typeface="Meiryo" panose="020B0604030504040204" pitchFamily="34" charset="-128"/>
              </a:rPr>
              <a:t>円</a:t>
            </a:r>
            <a:endParaRPr kumimoji="1" lang="ja-JP" altLang="en-US" b="1">
              <a:solidFill>
                <a:srgbClr val="007600"/>
              </a:solidFill>
              <a:latin typeface="Meiryo" panose="020B0604030504040204" pitchFamily="34" charset="-128"/>
              <a:ea typeface="Meiryo" panose="020B0604030504040204" pitchFamily="34" charset="-128"/>
            </a:endParaRPr>
          </a:p>
        </p:txBody>
      </p:sp>
      <p:sp>
        <p:nvSpPr>
          <p:cNvPr id="8" name="角丸四角形 7">
            <a:extLst>
              <a:ext uri="{FF2B5EF4-FFF2-40B4-BE49-F238E27FC236}">
                <a16:creationId xmlns:a16="http://schemas.microsoft.com/office/drawing/2014/main" id="{44BBF320-F23E-70FB-C112-9528DD3C125E}"/>
              </a:ext>
            </a:extLst>
          </p:cNvPr>
          <p:cNvSpPr/>
          <p:nvPr/>
        </p:nvSpPr>
        <p:spPr>
          <a:xfrm>
            <a:off x="5727839" y="754447"/>
            <a:ext cx="1702676" cy="1124607"/>
          </a:xfrm>
          <a:prstGeom prst="roundRect">
            <a:avLst>
              <a:gd name="adj" fmla="val 11994"/>
            </a:avLst>
          </a:prstGeom>
          <a:solidFill>
            <a:srgbClr val="C8F2B8"/>
          </a:solidFill>
          <a:ln>
            <a:noFill/>
          </a:ln>
          <a:effectLst>
            <a:outerShdw blurRad="50800" dist="254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a:solidFill>
                  <a:srgbClr val="007600"/>
                </a:solidFill>
                <a:latin typeface="Meiryo" panose="020B0604030504040204" pitchFamily="34" charset="-128"/>
                <a:ea typeface="Meiryo" panose="020B0604030504040204" pitchFamily="34" charset="-128"/>
              </a:rPr>
              <a:t>映画館</a:t>
            </a:r>
            <a:endParaRPr kumimoji="1" lang="en-US" altLang="ja-JP" b="1" dirty="0">
              <a:solidFill>
                <a:srgbClr val="007600"/>
              </a:solidFill>
              <a:latin typeface="Meiryo" panose="020B0604030504040204" pitchFamily="34" charset="-128"/>
              <a:ea typeface="Meiryo" panose="020B0604030504040204" pitchFamily="34" charset="-128"/>
            </a:endParaRPr>
          </a:p>
          <a:p>
            <a:pPr algn="ctr"/>
            <a:r>
              <a:rPr lang="en-US" altLang="ja-JP" b="1" dirty="0">
                <a:solidFill>
                  <a:srgbClr val="007600"/>
                </a:solidFill>
                <a:latin typeface="Meiryo" panose="020B0604030504040204" pitchFamily="34" charset="-128"/>
                <a:ea typeface="Meiryo" panose="020B0604030504040204" pitchFamily="34" charset="-128"/>
              </a:rPr>
              <a:t>1,000</a:t>
            </a:r>
            <a:r>
              <a:rPr lang="ja-JP" altLang="en-US" b="1">
                <a:solidFill>
                  <a:srgbClr val="007600"/>
                </a:solidFill>
                <a:latin typeface="Meiryo" panose="020B0604030504040204" pitchFamily="34" charset="-128"/>
                <a:ea typeface="Meiryo" panose="020B0604030504040204" pitchFamily="34" charset="-128"/>
              </a:rPr>
              <a:t>円</a:t>
            </a:r>
            <a:endParaRPr kumimoji="1" lang="ja-JP" altLang="en-US" b="1">
              <a:solidFill>
                <a:srgbClr val="007600"/>
              </a:solidFill>
              <a:latin typeface="Meiryo" panose="020B0604030504040204" pitchFamily="34" charset="-128"/>
              <a:ea typeface="Meiryo" panose="020B0604030504040204" pitchFamily="34" charset="-128"/>
            </a:endParaRPr>
          </a:p>
        </p:txBody>
      </p:sp>
      <p:sp>
        <p:nvSpPr>
          <p:cNvPr id="9" name="角丸四角形 8">
            <a:extLst>
              <a:ext uri="{FF2B5EF4-FFF2-40B4-BE49-F238E27FC236}">
                <a16:creationId xmlns:a16="http://schemas.microsoft.com/office/drawing/2014/main" id="{2B832424-6EFE-E50B-71E9-893179371A5F}"/>
              </a:ext>
            </a:extLst>
          </p:cNvPr>
          <p:cNvSpPr/>
          <p:nvPr/>
        </p:nvSpPr>
        <p:spPr>
          <a:xfrm>
            <a:off x="7522480" y="754447"/>
            <a:ext cx="1702676" cy="1124607"/>
          </a:xfrm>
          <a:prstGeom prst="roundRect">
            <a:avLst>
              <a:gd name="adj" fmla="val 11994"/>
            </a:avLst>
          </a:prstGeom>
          <a:solidFill>
            <a:srgbClr val="C8F2B8"/>
          </a:solidFill>
          <a:ln>
            <a:noFill/>
          </a:ln>
          <a:effectLst>
            <a:outerShdw blurRad="50800" dist="254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a:solidFill>
                  <a:srgbClr val="007600"/>
                </a:solidFill>
                <a:latin typeface="Meiryo" panose="020B0604030504040204" pitchFamily="34" charset="-128"/>
                <a:ea typeface="Meiryo" panose="020B0604030504040204" pitchFamily="34" charset="-128"/>
              </a:rPr>
              <a:t>プール</a:t>
            </a:r>
            <a:endParaRPr kumimoji="1" lang="en-US" altLang="ja-JP" b="1" dirty="0">
              <a:solidFill>
                <a:srgbClr val="007600"/>
              </a:solidFill>
              <a:latin typeface="Meiryo" panose="020B0604030504040204" pitchFamily="34" charset="-128"/>
              <a:ea typeface="Meiryo" panose="020B0604030504040204" pitchFamily="34" charset="-128"/>
            </a:endParaRPr>
          </a:p>
          <a:p>
            <a:pPr algn="ctr"/>
            <a:r>
              <a:rPr lang="en-US" altLang="ja-JP" b="1" dirty="0">
                <a:solidFill>
                  <a:srgbClr val="007600"/>
                </a:solidFill>
                <a:latin typeface="Meiryo" panose="020B0604030504040204" pitchFamily="34" charset="-128"/>
                <a:ea typeface="Meiryo" panose="020B0604030504040204" pitchFamily="34" charset="-128"/>
              </a:rPr>
              <a:t>300</a:t>
            </a:r>
            <a:r>
              <a:rPr lang="ja-JP" altLang="en-US" b="1">
                <a:solidFill>
                  <a:srgbClr val="007600"/>
                </a:solidFill>
                <a:latin typeface="Meiryo" panose="020B0604030504040204" pitchFamily="34" charset="-128"/>
                <a:ea typeface="Meiryo" panose="020B0604030504040204" pitchFamily="34" charset="-128"/>
              </a:rPr>
              <a:t>円</a:t>
            </a:r>
            <a:endParaRPr kumimoji="1" lang="ja-JP" altLang="en-US" b="1">
              <a:solidFill>
                <a:srgbClr val="007600"/>
              </a:solidFill>
              <a:latin typeface="Meiryo" panose="020B0604030504040204" pitchFamily="34" charset="-128"/>
              <a:ea typeface="Meiryo" panose="020B0604030504040204" pitchFamily="34" charset="-128"/>
            </a:endParaRPr>
          </a:p>
        </p:txBody>
      </p:sp>
      <p:sp>
        <p:nvSpPr>
          <p:cNvPr id="10" name="角丸四角形 9">
            <a:extLst>
              <a:ext uri="{FF2B5EF4-FFF2-40B4-BE49-F238E27FC236}">
                <a16:creationId xmlns:a16="http://schemas.microsoft.com/office/drawing/2014/main" id="{70C5366B-1B15-E038-7B8C-6BF9B870F7A9}"/>
              </a:ext>
            </a:extLst>
          </p:cNvPr>
          <p:cNvSpPr/>
          <p:nvPr/>
        </p:nvSpPr>
        <p:spPr>
          <a:xfrm>
            <a:off x="9317122" y="754447"/>
            <a:ext cx="1702676" cy="1124607"/>
          </a:xfrm>
          <a:prstGeom prst="roundRect">
            <a:avLst>
              <a:gd name="adj" fmla="val 11994"/>
            </a:avLst>
          </a:prstGeom>
          <a:solidFill>
            <a:srgbClr val="C8F2B8"/>
          </a:solidFill>
          <a:ln>
            <a:noFill/>
          </a:ln>
          <a:effectLst>
            <a:outerShdw blurRad="50800" dist="254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a:solidFill>
                  <a:srgbClr val="007600"/>
                </a:solidFill>
                <a:latin typeface="Meiryo" panose="020B0604030504040204" pitchFamily="34" charset="-128"/>
                <a:ea typeface="Meiryo" panose="020B0604030504040204" pitchFamily="34" charset="-128"/>
              </a:rPr>
              <a:t>公園</a:t>
            </a:r>
            <a:endParaRPr kumimoji="1" lang="en-US" altLang="ja-JP" b="1" dirty="0">
              <a:solidFill>
                <a:srgbClr val="007600"/>
              </a:solidFill>
              <a:latin typeface="Meiryo" panose="020B0604030504040204" pitchFamily="34" charset="-128"/>
              <a:ea typeface="Meiryo" panose="020B0604030504040204" pitchFamily="34" charset="-128"/>
            </a:endParaRPr>
          </a:p>
          <a:p>
            <a:pPr algn="ctr"/>
            <a:r>
              <a:rPr lang="en-US" altLang="ja-JP" b="1" dirty="0">
                <a:solidFill>
                  <a:srgbClr val="007600"/>
                </a:solidFill>
                <a:latin typeface="Meiryo" panose="020B0604030504040204" pitchFamily="34" charset="-128"/>
                <a:ea typeface="Meiryo" panose="020B0604030504040204" pitchFamily="34" charset="-128"/>
              </a:rPr>
              <a:t>0</a:t>
            </a:r>
            <a:r>
              <a:rPr lang="ja-JP" altLang="en-US" b="1">
                <a:solidFill>
                  <a:srgbClr val="007600"/>
                </a:solidFill>
                <a:latin typeface="Meiryo" panose="020B0604030504040204" pitchFamily="34" charset="-128"/>
                <a:ea typeface="Meiryo" panose="020B0604030504040204" pitchFamily="34" charset="-128"/>
              </a:rPr>
              <a:t>円</a:t>
            </a:r>
            <a:endParaRPr kumimoji="1" lang="ja-JP" altLang="en-US" b="1">
              <a:solidFill>
                <a:srgbClr val="007600"/>
              </a:solidFill>
              <a:latin typeface="Meiryo" panose="020B0604030504040204" pitchFamily="34" charset="-128"/>
              <a:ea typeface="Meiryo" panose="020B0604030504040204" pitchFamily="34" charset="-128"/>
            </a:endParaRPr>
          </a:p>
        </p:txBody>
      </p:sp>
      <p:sp>
        <p:nvSpPr>
          <p:cNvPr id="11" name="角丸四角形 10">
            <a:extLst>
              <a:ext uri="{FF2B5EF4-FFF2-40B4-BE49-F238E27FC236}">
                <a16:creationId xmlns:a16="http://schemas.microsoft.com/office/drawing/2014/main" id="{6DAA3D37-5B8C-DE58-BB84-D4DA5714FA6C}"/>
              </a:ext>
            </a:extLst>
          </p:cNvPr>
          <p:cNvSpPr/>
          <p:nvPr/>
        </p:nvSpPr>
        <p:spPr>
          <a:xfrm>
            <a:off x="2138557" y="2164255"/>
            <a:ext cx="1702676" cy="1124607"/>
          </a:xfrm>
          <a:prstGeom prst="roundRect">
            <a:avLst>
              <a:gd name="adj" fmla="val 11994"/>
            </a:avLst>
          </a:prstGeom>
          <a:solidFill>
            <a:srgbClr val="BDEAFF"/>
          </a:solidFill>
          <a:ln>
            <a:noFill/>
          </a:ln>
          <a:effectLst>
            <a:outerShdw blurRad="50800" dist="254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a:solidFill>
                  <a:srgbClr val="0070C0"/>
                </a:solidFill>
                <a:latin typeface="Meiryo" panose="020B0604030504040204" pitchFamily="34" charset="-128"/>
                <a:ea typeface="Meiryo" panose="020B0604030504040204" pitchFamily="34" charset="-128"/>
              </a:rPr>
              <a:t>歩く</a:t>
            </a:r>
            <a:endParaRPr kumimoji="1" lang="en-US" altLang="ja-JP" b="1" dirty="0">
              <a:solidFill>
                <a:srgbClr val="0070C0"/>
              </a:solidFill>
              <a:latin typeface="Meiryo" panose="020B0604030504040204" pitchFamily="34" charset="-128"/>
              <a:ea typeface="Meiryo" panose="020B0604030504040204" pitchFamily="34" charset="-128"/>
            </a:endParaRPr>
          </a:p>
          <a:p>
            <a:pPr algn="ctr"/>
            <a:r>
              <a:rPr lang="en-US" altLang="ja-JP" b="1" dirty="0">
                <a:solidFill>
                  <a:srgbClr val="0070C0"/>
                </a:solidFill>
                <a:latin typeface="Meiryo" panose="020B0604030504040204" pitchFamily="34" charset="-128"/>
                <a:ea typeface="Meiryo" panose="020B0604030504040204" pitchFamily="34" charset="-128"/>
              </a:rPr>
              <a:t>0</a:t>
            </a:r>
            <a:r>
              <a:rPr lang="ja-JP" altLang="en-US" b="1">
                <a:solidFill>
                  <a:srgbClr val="0070C0"/>
                </a:solidFill>
                <a:latin typeface="Meiryo" panose="020B0604030504040204" pitchFamily="34" charset="-128"/>
                <a:ea typeface="Meiryo" panose="020B0604030504040204" pitchFamily="34" charset="-128"/>
              </a:rPr>
              <a:t>円</a:t>
            </a:r>
            <a:endParaRPr kumimoji="1" lang="ja-JP" altLang="en-US" b="1">
              <a:solidFill>
                <a:srgbClr val="0070C0"/>
              </a:solidFill>
              <a:latin typeface="Meiryo" panose="020B0604030504040204" pitchFamily="34" charset="-128"/>
              <a:ea typeface="Meiryo" panose="020B0604030504040204" pitchFamily="34" charset="-128"/>
            </a:endParaRPr>
          </a:p>
        </p:txBody>
      </p:sp>
      <p:sp>
        <p:nvSpPr>
          <p:cNvPr id="12" name="角丸四角形 11">
            <a:extLst>
              <a:ext uri="{FF2B5EF4-FFF2-40B4-BE49-F238E27FC236}">
                <a16:creationId xmlns:a16="http://schemas.microsoft.com/office/drawing/2014/main" id="{9A683A3D-8A79-81C8-28CE-6E6CB2F43CDC}"/>
              </a:ext>
            </a:extLst>
          </p:cNvPr>
          <p:cNvSpPr/>
          <p:nvPr/>
        </p:nvSpPr>
        <p:spPr>
          <a:xfrm>
            <a:off x="3933198" y="2164255"/>
            <a:ext cx="1702676" cy="1124607"/>
          </a:xfrm>
          <a:prstGeom prst="roundRect">
            <a:avLst>
              <a:gd name="adj" fmla="val 11994"/>
            </a:avLst>
          </a:prstGeom>
          <a:solidFill>
            <a:srgbClr val="BDEAFF"/>
          </a:solidFill>
          <a:ln>
            <a:noFill/>
          </a:ln>
          <a:effectLst>
            <a:outerShdw blurRad="50800" dist="254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a:solidFill>
                  <a:srgbClr val="0070C0"/>
                </a:solidFill>
                <a:latin typeface="Meiryo" panose="020B0604030504040204" pitchFamily="34" charset="-128"/>
                <a:ea typeface="Meiryo" panose="020B0604030504040204" pitchFamily="34" charset="-128"/>
              </a:rPr>
              <a:t>自転車</a:t>
            </a:r>
            <a:endParaRPr kumimoji="1" lang="en-US" altLang="ja-JP" b="1" dirty="0">
              <a:solidFill>
                <a:srgbClr val="0070C0"/>
              </a:solidFill>
              <a:latin typeface="Meiryo" panose="020B0604030504040204" pitchFamily="34" charset="-128"/>
              <a:ea typeface="Meiryo" panose="020B0604030504040204" pitchFamily="34" charset="-128"/>
            </a:endParaRPr>
          </a:p>
          <a:p>
            <a:pPr algn="ctr"/>
            <a:r>
              <a:rPr lang="en-US" altLang="ja-JP" b="1" dirty="0">
                <a:solidFill>
                  <a:srgbClr val="0070C0"/>
                </a:solidFill>
                <a:latin typeface="Meiryo" panose="020B0604030504040204" pitchFamily="34" charset="-128"/>
                <a:ea typeface="Meiryo" panose="020B0604030504040204" pitchFamily="34" charset="-128"/>
              </a:rPr>
              <a:t>0</a:t>
            </a:r>
            <a:r>
              <a:rPr lang="ja-JP" altLang="en-US" b="1">
                <a:solidFill>
                  <a:srgbClr val="0070C0"/>
                </a:solidFill>
                <a:latin typeface="Meiryo" panose="020B0604030504040204" pitchFamily="34" charset="-128"/>
                <a:ea typeface="Meiryo" panose="020B0604030504040204" pitchFamily="34" charset="-128"/>
              </a:rPr>
              <a:t>円</a:t>
            </a:r>
            <a:endParaRPr kumimoji="1" lang="ja-JP" altLang="en-US" b="1">
              <a:solidFill>
                <a:srgbClr val="0070C0"/>
              </a:solidFill>
              <a:latin typeface="Meiryo" panose="020B0604030504040204" pitchFamily="34" charset="-128"/>
              <a:ea typeface="Meiryo" panose="020B0604030504040204" pitchFamily="34" charset="-128"/>
            </a:endParaRPr>
          </a:p>
        </p:txBody>
      </p:sp>
      <p:sp>
        <p:nvSpPr>
          <p:cNvPr id="13" name="角丸四角形 12">
            <a:extLst>
              <a:ext uri="{FF2B5EF4-FFF2-40B4-BE49-F238E27FC236}">
                <a16:creationId xmlns:a16="http://schemas.microsoft.com/office/drawing/2014/main" id="{F4A3B55C-1AC5-B663-6584-8C823A6A60FB}"/>
              </a:ext>
            </a:extLst>
          </p:cNvPr>
          <p:cNvSpPr/>
          <p:nvPr/>
        </p:nvSpPr>
        <p:spPr>
          <a:xfrm>
            <a:off x="5727839" y="2164255"/>
            <a:ext cx="1702676" cy="1124607"/>
          </a:xfrm>
          <a:prstGeom prst="roundRect">
            <a:avLst>
              <a:gd name="adj" fmla="val 11994"/>
            </a:avLst>
          </a:prstGeom>
          <a:solidFill>
            <a:srgbClr val="BDEAFF"/>
          </a:solidFill>
          <a:ln>
            <a:noFill/>
          </a:ln>
          <a:effectLst>
            <a:outerShdw blurRad="50800" dist="254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a:solidFill>
                  <a:srgbClr val="0070C0"/>
                </a:solidFill>
                <a:latin typeface="Meiryo" panose="020B0604030504040204" pitchFamily="34" charset="-128"/>
                <a:ea typeface="Meiryo" panose="020B0604030504040204" pitchFamily="34" charset="-128"/>
              </a:rPr>
              <a:t>電車</a:t>
            </a:r>
            <a:r>
              <a:rPr kumimoji="1" lang="ja-JP" altLang="en-US" sz="1400" b="1">
                <a:solidFill>
                  <a:srgbClr val="0070C0"/>
                </a:solidFill>
                <a:latin typeface="Meiryo" panose="020B0604030504040204" pitchFamily="34" charset="-128"/>
                <a:ea typeface="Meiryo" panose="020B0604030504040204" pitchFamily="34" charset="-128"/>
              </a:rPr>
              <a:t>（往復）</a:t>
            </a:r>
            <a:r>
              <a:rPr kumimoji="1" lang="en-US" altLang="ja-JP" b="1" dirty="0">
                <a:solidFill>
                  <a:srgbClr val="0070C0"/>
                </a:solidFill>
                <a:latin typeface="Meiryo" panose="020B0604030504040204" pitchFamily="34" charset="-128"/>
                <a:ea typeface="Meiryo" panose="020B0604030504040204" pitchFamily="34" charset="-128"/>
              </a:rPr>
              <a:t>18</a:t>
            </a:r>
            <a:r>
              <a:rPr lang="en-US" altLang="ja-JP" b="1" dirty="0">
                <a:solidFill>
                  <a:srgbClr val="0070C0"/>
                </a:solidFill>
                <a:latin typeface="Meiryo" panose="020B0604030504040204" pitchFamily="34" charset="-128"/>
                <a:ea typeface="Meiryo" panose="020B0604030504040204" pitchFamily="34" charset="-128"/>
              </a:rPr>
              <a:t>0</a:t>
            </a:r>
            <a:r>
              <a:rPr lang="ja-JP" altLang="en-US" b="1">
                <a:solidFill>
                  <a:srgbClr val="0070C0"/>
                </a:solidFill>
                <a:latin typeface="Meiryo" panose="020B0604030504040204" pitchFamily="34" charset="-128"/>
                <a:ea typeface="Meiryo" panose="020B0604030504040204" pitchFamily="34" charset="-128"/>
              </a:rPr>
              <a:t>円</a:t>
            </a:r>
            <a:r>
              <a:rPr lang="en-US" altLang="ja-JP" sz="1200" b="1" dirty="0">
                <a:solidFill>
                  <a:srgbClr val="0070C0"/>
                </a:solidFill>
                <a:latin typeface="Meiryo" panose="020B0604030504040204" pitchFamily="34" charset="-128"/>
                <a:ea typeface="Meiryo" panose="020B0604030504040204" pitchFamily="34" charset="-128"/>
              </a:rPr>
              <a:t>(</a:t>
            </a:r>
            <a:r>
              <a:rPr lang="ja-JP" altLang="en-US" sz="1200" b="1">
                <a:solidFill>
                  <a:srgbClr val="0070C0"/>
                </a:solidFill>
                <a:latin typeface="Meiryo" panose="020B0604030504040204" pitchFamily="34" charset="-128"/>
                <a:ea typeface="Meiryo" panose="020B0604030504040204" pitchFamily="34" charset="-128"/>
              </a:rPr>
              <a:t>こども</a:t>
            </a:r>
            <a:r>
              <a:rPr lang="en-US" altLang="ja-JP" sz="1200" b="1" dirty="0">
                <a:solidFill>
                  <a:srgbClr val="0070C0"/>
                </a:solidFill>
                <a:latin typeface="Meiryo" panose="020B0604030504040204" pitchFamily="34" charset="-128"/>
                <a:ea typeface="Meiryo" panose="020B0604030504040204" pitchFamily="34" charset="-128"/>
              </a:rPr>
              <a:t>)</a:t>
            </a:r>
          </a:p>
        </p:txBody>
      </p:sp>
      <p:sp>
        <p:nvSpPr>
          <p:cNvPr id="14" name="角丸四角形 13">
            <a:extLst>
              <a:ext uri="{FF2B5EF4-FFF2-40B4-BE49-F238E27FC236}">
                <a16:creationId xmlns:a16="http://schemas.microsoft.com/office/drawing/2014/main" id="{8D443BDF-D4DD-298F-5921-2A2B5F788B9B}"/>
              </a:ext>
            </a:extLst>
          </p:cNvPr>
          <p:cNvSpPr/>
          <p:nvPr/>
        </p:nvSpPr>
        <p:spPr>
          <a:xfrm>
            <a:off x="7522480" y="2164255"/>
            <a:ext cx="1702676" cy="1124607"/>
          </a:xfrm>
          <a:prstGeom prst="roundRect">
            <a:avLst>
              <a:gd name="adj" fmla="val 11994"/>
            </a:avLst>
          </a:prstGeom>
          <a:solidFill>
            <a:srgbClr val="BDEAFF"/>
          </a:solidFill>
          <a:ln>
            <a:noFill/>
          </a:ln>
          <a:effectLst>
            <a:outerShdw blurRad="50800" dist="254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a:solidFill>
                  <a:srgbClr val="0070C0"/>
                </a:solidFill>
                <a:latin typeface="Meiryo" panose="020B0604030504040204" pitchFamily="34" charset="-128"/>
                <a:ea typeface="Meiryo" panose="020B0604030504040204" pitchFamily="34" charset="-128"/>
              </a:rPr>
              <a:t>バス</a:t>
            </a:r>
            <a:r>
              <a:rPr kumimoji="1" lang="ja-JP" altLang="en-US" sz="1400" b="1">
                <a:solidFill>
                  <a:srgbClr val="0070C0"/>
                </a:solidFill>
                <a:latin typeface="Meiryo" panose="020B0604030504040204" pitchFamily="34" charset="-128"/>
                <a:ea typeface="Meiryo" panose="020B0604030504040204" pitchFamily="34" charset="-128"/>
              </a:rPr>
              <a:t>（往復）</a:t>
            </a:r>
            <a:r>
              <a:rPr lang="en-US" altLang="ja-JP" b="1" dirty="0">
                <a:solidFill>
                  <a:srgbClr val="0070C0"/>
                </a:solidFill>
                <a:latin typeface="Meiryo" panose="020B0604030504040204" pitchFamily="34" charset="-128"/>
                <a:ea typeface="Meiryo" panose="020B0604030504040204" pitchFamily="34" charset="-128"/>
              </a:rPr>
              <a:t>220</a:t>
            </a:r>
            <a:r>
              <a:rPr lang="ja-JP" altLang="en-US" b="1">
                <a:solidFill>
                  <a:srgbClr val="0070C0"/>
                </a:solidFill>
                <a:latin typeface="Meiryo" panose="020B0604030504040204" pitchFamily="34" charset="-128"/>
                <a:ea typeface="Meiryo" panose="020B0604030504040204" pitchFamily="34" charset="-128"/>
              </a:rPr>
              <a:t>円</a:t>
            </a:r>
            <a:r>
              <a:rPr lang="en-US" altLang="ja-JP" sz="1200" b="1" dirty="0">
                <a:solidFill>
                  <a:srgbClr val="0070C0"/>
                </a:solidFill>
                <a:latin typeface="Meiryo" panose="020B0604030504040204" pitchFamily="34" charset="-128"/>
                <a:ea typeface="Meiryo" panose="020B0604030504040204" pitchFamily="34" charset="-128"/>
              </a:rPr>
              <a:t>(</a:t>
            </a:r>
            <a:r>
              <a:rPr lang="ja-JP" altLang="en-US" sz="1200" b="1">
                <a:solidFill>
                  <a:srgbClr val="0070C0"/>
                </a:solidFill>
                <a:latin typeface="Meiryo" panose="020B0604030504040204" pitchFamily="34" charset="-128"/>
                <a:ea typeface="Meiryo" panose="020B0604030504040204" pitchFamily="34" charset="-128"/>
              </a:rPr>
              <a:t>こども</a:t>
            </a:r>
            <a:r>
              <a:rPr lang="en-US" altLang="ja-JP" sz="1200" b="1" dirty="0">
                <a:solidFill>
                  <a:srgbClr val="0070C0"/>
                </a:solidFill>
                <a:latin typeface="Meiryo" panose="020B0604030504040204" pitchFamily="34" charset="-128"/>
                <a:ea typeface="Meiryo" panose="020B0604030504040204" pitchFamily="34" charset="-128"/>
              </a:rPr>
              <a:t>)</a:t>
            </a:r>
            <a:endParaRPr kumimoji="1" lang="ja-JP" altLang="en-US" sz="1200" b="1">
              <a:solidFill>
                <a:srgbClr val="0070C0"/>
              </a:solidFill>
              <a:latin typeface="Meiryo" panose="020B0604030504040204" pitchFamily="34" charset="-128"/>
              <a:ea typeface="Meiryo" panose="020B0604030504040204" pitchFamily="34" charset="-128"/>
            </a:endParaRPr>
          </a:p>
        </p:txBody>
      </p:sp>
      <p:sp>
        <p:nvSpPr>
          <p:cNvPr id="15" name="角丸四角形 14">
            <a:extLst>
              <a:ext uri="{FF2B5EF4-FFF2-40B4-BE49-F238E27FC236}">
                <a16:creationId xmlns:a16="http://schemas.microsoft.com/office/drawing/2014/main" id="{24E2F12F-BB44-A992-D291-3A9483F6B374}"/>
              </a:ext>
            </a:extLst>
          </p:cNvPr>
          <p:cNvSpPr/>
          <p:nvPr/>
        </p:nvSpPr>
        <p:spPr>
          <a:xfrm>
            <a:off x="9317122" y="2164255"/>
            <a:ext cx="1702676" cy="1124607"/>
          </a:xfrm>
          <a:prstGeom prst="roundRect">
            <a:avLst>
              <a:gd name="adj" fmla="val 11994"/>
            </a:avLst>
          </a:prstGeom>
          <a:solidFill>
            <a:srgbClr val="BDEAFF"/>
          </a:solidFill>
          <a:ln>
            <a:noFill/>
          </a:ln>
          <a:effectLst>
            <a:outerShdw blurRad="50800" dist="254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b="1">
                <a:solidFill>
                  <a:srgbClr val="0070C0"/>
                </a:solidFill>
                <a:latin typeface="Meiryo" panose="020B0604030504040204" pitchFamily="34" charset="-128"/>
                <a:ea typeface="Meiryo" panose="020B0604030504040204" pitchFamily="34" charset="-128"/>
              </a:rPr>
              <a:t>タクシー（往復）</a:t>
            </a:r>
            <a:endParaRPr kumimoji="1" lang="en-US" altLang="ja-JP" sz="1400" b="1" dirty="0">
              <a:solidFill>
                <a:srgbClr val="0070C0"/>
              </a:solidFill>
              <a:latin typeface="Meiryo" panose="020B0604030504040204" pitchFamily="34" charset="-128"/>
              <a:ea typeface="Meiryo" panose="020B0604030504040204" pitchFamily="34" charset="-128"/>
            </a:endParaRPr>
          </a:p>
          <a:p>
            <a:pPr algn="ctr"/>
            <a:r>
              <a:rPr lang="ja-JP" altLang="en-US" sz="1200" b="1">
                <a:solidFill>
                  <a:srgbClr val="0070C0"/>
                </a:solidFill>
                <a:latin typeface="Meiryo" panose="020B0604030504040204" pitchFamily="34" charset="-128"/>
                <a:ea typeface="Meiryo" panose="020B0604030504040204" pitchFamily="34" charset="-128"/>
              </a:rPr>
              <a:t>（１人あたり）</a:t>
            </a:r>
            <a:r>
              <a:rPr lang="en-US" altLang="ja-JP" b="1" dirty="0">
                <a:solidFill>
                  <a:srgbClr val="0070C0"/>
                </a:solidFill>
                <a:latin typeface="Meiryo" panose="020B0604030504040204" pitchFamily="34" charset="-128"/>
                <a:ea typeface="Meiryo" panose="020B0604030504040204" pitchFamily="34" charset="-128"/>
              </a:rPr>
              <a:t>1,100</a:t>
            </a:r>
            <a:r>
              <a:rPr lang="ja-JP" altLang="en-US" b="1">
                <a:solidFill>
                  <a:srgbClr val="0070C0"/>
                </a:solidFill>
                <a:latin typeface="Meiryo" panose="020B0604030504040204" pitchFamily="34" charset="-128"/>
                <a:ea typeface="Meiryo" panose="020B0604030504040204" pitchFamily="34" charset="-128"/>
              </a:rPr>
              <a:t>円</a:t>
            </a:r>
            <a:endParaRPr kumimoji="1" lang="ja-JP" altLang="en-US" b="1">
              <a:solidFill>
                <a:srgbClr val="0070C0"/>
              </a:solidFill>
              <a:latin typeface="Meiryo" panose="020B0604030504040204" pitchFamily="34" charset="-128"/>
              <a:ea typeface="Meiryo" panose="020B0604030504040204" pitchFamily="34" charset="-128"/>
            </a:endParaRPr>
          </a:p>
        </p:txBody>
      </p:sp>
      <p:sp>
        <p:nvSpPr>
          <p:cNvPr id="16" name="角丸四角形 15">
            <a:extLst>
              <a:ext uri="{FF2B5EF4-FFF2-40B4-BE49-F238E27FC236}">
                <a16:creationId xmlns:a16="http://schemas.microsoft.com/office/drawing/2014/main" id="{558B6EE9-607E-DFA9-5DEC-94D9261967F1}"/>
              </a:ext>
            </a:extLst>
          </p:cNvPr>
          <p:cNvSpPr/>
          <p:nvPr/>
        </p:nvSpPr>
        <p:spPr>
          <a:xfrm>
            <a:off x="2138557" y="3574063"/>
            <a:ext cx="1702676" cy="1124607"/>
          </a:xfrm>
          <a:prstGeom prst="roundRect">
            <a:avLst>
              <a:gd name="adj" fmla="val 11994"/>
            </a:avLst>
          </a:prstGeom>
          <a:solidFill>
            <a:srgbClr val="FFDDC5"/>
          </a:solidFill>
          <a:ln>
            <a:noFill/>
          </a:ln>
          <a:effectLst>
            <a:outerShdw blurRad="50800" dist="254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a:solidFill>
                  <a:srgbClr val="EC4A00"/>
                </a:solidFill>
                <a:latin typeface="Meiryo" panose="020B0604030504040204" pitchFamily="34" charset="-128"/>
                <a:ea typeface="Meiryo" panose="020B0604030504040204" pitchFamily="34" charset="-128"/>
              </a:rPr>
              <a:t>ハンバーグ</a:t>
            </a:r>
            <a:endParaRPr kumimoji="1" lang="en-US" altLang="ja-JP" b="1" dirty="0">
              <a:solidFill>
                <a:srgbClr val="EC4A00"/>
              </a:solidFill>
              <a:latin typeface="Meiryo" panose="020B0604030504040204" pitchFamily="34" charset="-128"/>
              <a:ea typeface="Meiryo" panose="020B0604030504040204" pitchFamily="34" charset="-128"/>
            </a:endParaRPr>
          </a:p>
          <a:p>
            <a:pPr algn="ctr"/>
            <a:r>
              <a:rPr kumimoji="1" lang="ja-JP" altLang="en-US" b="1">
                <a:solidFill>
                  <a:srgbClr val="EC4A00"/>
                </a:solidFill>
                <a:latin typeface="Meiryo" panose="020B0604030504040204" pitchFamily="34" charset="-128"/>
                <a:ea typeface="Meiryo" panose="020B0604030504040204" pitchFamily="34" charset="-128"/>
              </a:rPr>
              <a:t>ランチ</a:t>
            </a:r>
            <a:endParaRPr kumimoji="1" lang="en-US" altLang="ja-JP" b="1" dirty="0">
              <a:solidFill>
                <a:srgbClr val="EC4A00"/>
              </a:solidFill>
              <a:latin typeface="Meiryo" panose="020B0604030504040204" pitchFamily="34" charset="-128"/>
              <a:ea typeface="Meiryo" panose="020B0604030504040204" pitchFamily="34" charset="-128"/>
            </a:endParaRPr>
          </a:p>
          <a:p>
            <a:pPr algn="ctr"/>
            <a:r>
              <a:rPr lang="en-US" altLang="ja-JP" b="1" dirty="0">
                <a:solidFill>
                  <a:srgbClr val="EC4A00"/>
                </a:solidFill>
                <a:latin typeface="Meiryo" panose="020B0604030504040204" pitchFamily="34" charset="-128"/>
                <a:ea typeface="Meiryo" panose="020B0604030504040204" pitchFamily="34" charset="-128"/>
              </a:rPr>
              <a:t>1,350</a:t>
            </a:r>
            <a:r>
              <a:rPr lang="ja-JP" altLang="en-US" b="1">
                <a:solidFill>
                  <a:srgbClr val="EC4A00"/>
                </a:solidFill>
                <a:latin typeface="Meiryo" panose="020B0604030504040204" pitchFamily="34" charset="-128"/>
                <a:ea typeface="Meiryo" panose="020B0604030504040204" pitchFamily="34" charset="-128"/>
              </a:rPr>
              <a:t>円</a:t>
            </a:r>
            <a:endParaRPr kumimoji="1" lang="ja-JP" altLang="en-US" b="1">
              <a:solidFill>
                <a:srgbClr val="EC4A00"/>
              </a:solidFill>
              <a:latin typeface="Meiryo" panose="020B0604030504040204" pitchFamily="34" charset="-128"/>
              <a:ea typeface="Meiryo" panose="020B0604030504040204" pitchFamily="34" charset="-128"/>
            </a:endParaRPr>
          </a:p>
        </p:txBody>
      </p:sp>
      <p:sp>
        <p:nvSpPr>
          <p:cNvPr id="17" name="角丸四角形 16">
            <a:extLst>
              <a:ext uri="{FF2B5EF4-FFF2-40B4-BE49-F238E27FC236}">
                <a16:creationId xmlns:a16="http://schemas.microsoft.com/office/drawing/2014/main" id="{02A75D06-B173-77EA-41FD-B1D42B8FF195}"/>
              </a:ext>
            </a:extLst>
          </p:cNvPr>
          <p:cNvSpPr/>
          <p:nvPr/>
        </p:nvSpPr>
        <p:spPr>
          <a:xfrm>
            <a:off x="3933198" y="3574063"/>
            <a:ext cx="1702676" cy="1124607"/>
          </a:xfrm>
          <a:prstGeom prst="roundRect">
            <a:avLst>
              <a:gd name="adj" fmla="val 11994"/>
            </a:avLst>
          </a:prstGeom>
          <a:solidFill>
            <a:srgbClr val="FFDDC5"/>
          </a:solidFill>
          <a:ln>
            <a:noFill/>
          </a:ln>
          <a:effectLst>
            <a:outerShdw blurRad="50800" dist="254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a:solidFill>
                  <a:srgbClr val="EC4A00"/>
                </a:solidFill>
                <a:latin typeface="Meiryo" panose="020B0604030504040204" pitchFamily="34" charset="-128"/>
                <a:ea typeface="Meiryo" panose="020B0604030504040204" pitchFamily="34" charset="-128"/>
              </a:rPr>
              <a:t>ハンバーガー</a:t>
            </a:r>
            <a:r>
              <a:rPr lang="en-US" altLang="ja-JP" b="1" dirty="0">
                <a:solidFill>
                  <a:srgbClr val="EC4A00"/>
                </a:solidFill>
                <a:latin typeface="Meiryo" panose="020B0604030504040204" pitchFamily="34" charset="-128"/>
                <a:ea typeface="Meiryo" panose="020B0604030504040204" pitchFamily="34" charset="-128"/>
              </a:rPr>
              <a:t>777</a:t>
            </a:r>
            <a:r>
              <a:rPr lang="ja-JP" altLang="en-US" b="1">
                <a:solidFill>
                  <a:srgbClr val="EC4A00"/>
                </a:solidFill>
                <a:latin typeface="Meiryo" panose="020B0604030504040204" pitchFamily="34" charset="-128"/>
                <a:ea typeface="Meiryo" panose="020B0604030504040204" pitchFamily="34" charset="-128"/>
              </a:rPr>
              <a:t>円</a:t>
            </a:r>
            <a:r>
              <a:rPr lang="en-US" altLang="ja-JP" sz="1100" b="1" dirty="0">
                <a:solidFill>
                  <a:srgbClr val="EC4A00"/>
                </a:solidFill>
                <a:latin typeface="Meiryo" panose="020B0604030504040204" pitchFamily="34" charset="-128"/>
                <a:ea typeface="Meiryo" panose="020B0604030504040204" pitchFamily="34" charset="-128"/>
              </a:rPr>
              <a:t>(</a:t>
            </a:r>
            <a:r>
              <a:rPr lang="ja-JP" altLang="en-US" sz="1100" b="1">
                <a:solidFill>
                  <a:srgbClr val="EC4A00"/>
                </a:solidFill>
                <a:latin typeface="Meiryo" panose="020B0604030504040204" pitchFamily="34" charset="-128"/>
                <a:ea typeface="Meiryo" panose="020B0604030504040204" pitchFamily="34" charset="-128"/>
              </a:rPr>
              <a:t>持ち帰り</a:t>
            </a:r>
            <a:r>
              <a:rPr lang="en-US" altLang="ja-JP" sz="1100" b="1" dirty="0">
                <a:solidFill>
                  <a:srgbClr val="EC4A00"/>
                </a:solidFill>
                <a:latin typeface="Meiryo" panose="020B0604030504040204" pitchFamily="34" charset="-128"/>
                <a:ea typeface="Meiryo" panose="020B0604030504040204" pitchFamily="34" charset="-128"/>
              </a:rPr>
              <a:t>)</a:t>
            </a:r>
          </a:p>
          <a:p>
            <a:pPr algn="ctr"/>
            <a:r>
              <a:rPr lang="en-US" altLang="ja-JP" b="1" dirty="0">
                <a:solidFill>
                  <a:srgbClr val="EC4A00"/>
                </a:solidFill>
                <a:latin typeface="Meiryo" panose="020B0604030504040204" pitchFamily="34" charset="-128"/>
                <a:ea typeface="Meiryo" panose="020B0604030504040204" pitchFamily="34" charset="-128"/>
              </a:rPr>
              <a:t>792</a:t>
            </a:r>
            <a:r>
              <a:rPr lang="ja-JP" altLang="en-US" b="1">
                <a:solidFill>
                  <a:srgbClr val="EC4A00"/>
                </a:solidFill>
                <a:latin typeface="Meiryo" panose="020B0604030504040204" pitchFamily="34" charset="-128"/>
                <a:ea typeface="Meiryo" panose="020B0604030504040204" pitchFamily="34" charset="-128"/>
              </a:rPr>
              <a:t>円</a:t>
            </a:r>
            <a:r>
              <a:rPr lang="ja-JP" altLang="en-US" sz="1100" b="1">
                <a:solidFill>
                  <a:srgbClr val="EC4A00"/>
                </a:solidFill>
                <a:latin typeface="Meiryo" panose="020B0604030504040204" pitchFamily="34" charset="-128"/>
                <a:ea typeface="Meiryo" panose="020B0604030504040204" pitchFamily="34" charset="-128"/>
              </a:rPr>
              <a:t>（店内）</a:t>
            </a:r>
            <a:endParaRPr kumimoji="1" lang="ja-JP" altLang="en-US" sz="1100" b="1">
              <a:solidFill>
                <a:srgbClr val="EC4A00"/>
              </a:solidFill>
              <a:latin typeface="Meiryo" panose="020B0604030504040204" pitchFamily="34" charset="-128"/>
              <a:ea typeface="Meiryo" panose="020B0604030504040204" pitchFamily="34" charset="-128"/>
            </a:endParaRPr>
          </a:p>
        </p:txBody>
      </p:sp>
      <p:sp>
        <p:nvSpPr>
          <p:cNvPr id="18" name="角丸四角形 17">
            <a:extLst>
              <a:ext uri="{FF2B5EF4-FFF2-40B4-BE49-F238E27FC236}">
                <a16:creationId xmlns:a16="http://schemas.microsoft.com/office/drawing/2014/main" id="{F60BCEE8-BCBE-0E2C-B8C5-B725FDF95848}"/>
              </a:ext>
            </a:extLst>
          </p:cNvPr>
          <p:cNvSpPr/>
          <p:nvPr/>
        </p:nvSpPr>
        <p:spPr>
          <a:xfrm>
            <a:off x="5727839" y="3574063"/>
            <a:ext cx="1702676" cy="1124607"/>
          </a:xfrm>
          <a:prstGeom prst="roundRect">
            <a:avLst>
              <a:gd name="adj" fmla="val 11994"/>
            </a:avLst>
          </a:prstGeom>
          <a:solidFill>
            <a:srgbClr val="FFDDC5"/>
          </a:solidFill>
          <a:ln>
            <a:noFill/>
          </a:ln>
          <a:effectLst>
            <a:outerShdw blurRad="50800" dist="254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a:solidFill>
                  <a:srgbClr val="EC4A00"/>
                </a:solidFill>
                <a:latin typeface="Meiryo" panose="020B0604030504040204" pitchFamily="34" charset="-128"/>
                <a:ea typeface="Meiryo" panose="020B0604030504040204" pitchFamily="34" charset="-128"/>
              </a:rPr>
              <a:t>ラーメン</a:t>
            </a:r>
            <a:endParaRPr kumimoji="1" lang="en-US" altLang="ja-JP" b="1" dirty="0">
              <a:solidFill>
                <a:srgbClr val="EC4A00"/>
              </a:solidFill>
              <a:latin typeface="Meiryo" panose="020B0604030504040204" pitchFamily="34" charset="-128"/>
              <a:ea typeface="Meiryo" panose="020B0604030504040204" pitchFamily="34" charset="-128"/>
            </a:endParaRPr>
          </a:p>
          <a:p>
            <a:pPr algn="ctr"/>
            <a:r>
              <a:rPr lang="en-US" altLang="ja-JP" b="1" dirty="0">
                <a:solidFill>
                  <a:srgbClr val="EC4A00"/>
                </a:solidFill>
                <a:latin typeface="Meiryo" panose="020B0604030504040204" pitchFamily="34" charset="-128"/>
                <a:ea typeface="Meiryo" panose="020B0604030504040204" pitchFamily="34" charset="-128"/>
              </a:rPr>
              <a:t>800</a:t>
            </a:r>
            <a:r>
              <a:rPr lang="ja-JP" altLang="en-US" b="1">
                <a:solidFill>
                  <a:srgbClr val="EC4A00"/>
                </a:solidFill>
                <a:latin typeface="Meiryo" panose="020B0604030504040204" pitchFamily="34" charset="-128"/>
                <a:ea typeface="Meiryo" panose="020B0604030504040204" pitchFamily="34" charset="-128"/>
              </a:rPr>
              <a:t>円</a:t>
            </a:r>
            <a:endParaRPr kumimoji="1" lang="ja-JP" altLang="en-US" b="1">
              <a:solidFill>
                <a:srgbClr val="EC4A00"/>
              </a:solidFill>
              <a:latin typeface="Meiryo" panose="020B0604030504040204" pitchFamily="34" charset="-128"/>
              <a:ea typeface="Meiryo" panose="020B0604030504040204" pitchFamily="34" charset="-128"/>
            </a:endParaRPr>
          </a:p>
        </p:txBody>
      </p:sp>
      <p:sp>
        <p:nvSpPr>
          <p:cNvPr id="19" name="角丸四角形 18">
            <a:extLst>
              <a:ext uri="{FF2B5EF4-FFF2-40B4-BE49-F238E27FC236}">
                <a16:creationId xmlns:a16="http://schemas.microsoft.com/office/drawing/2014/main" id="{CBA3991A-3846-62FD-0504-878EBBCF939C}"/>
              </a:ext>
            </a:extLst>
          </p:cNvPr>
          <p:cNvSpPr/>
          <p:nvPr/>
        </p:nvSpPr>
        <p:spPr>
          <a:xfrm>
            <a:off x="7522480" y="3574063"/>
            <a:ext cx="1702676" cy="1124607"/>
          </a:xfrm>
          <a:prstGeom prst="roundRect">
            <a:avLst>
              <a:gd name="adj" fmla="val 11994"/>
            </a:avLst>
          </a:prstGeom>
          <a:solidFill>
            <a:srgbClr val="FFDDC5"/>
          </a:solidFill>
          <a:ln>
            <a:noFill/>
          </a:ln>
          <a:effectLst>
            <a:outerShdw blurRad="50800" dist="254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a:solidFill>
                  <a:srgbClr val="EC4A00"/>
                </a:solidFill>
                <a:latin typeface="Meiryo" panose="020B0604030504040204" pitchFamily="34" charset="-128"/>
                <a:ea typeface="Meiryo" panose="020B0604030504040204" pitchFamily="34" charset="-128"/>
              </a:rPr>
              <a:t>パンケーキ</a:t>
            </a:r>
            <a:endParaRPr kumimoji="1" lang="en-US" altLang="ja-JP" b="1" dirty="0">
              <a:solidFill>
                <a:srgbClr val="EC4A00"/>
              </a:solidFill>
              <a:latin typeface="Meiryo" panose="020B0604030504040204" pitchFamily="34" charset="-128"/>
              <a:ea typeface="Meiryo" panose="020B0604030504040204" pitchFamily="34" charset="-128"/>
            </a:endParaRPr>
          </a:p>
          <a:p>
            <a:pPr algn="ctr"/>
            <a:r>
              <a:rPr lang="en-US" altLang="ja-JP" b="1" dirty="0">
                <a:solidFill>
                  <a:srgbClr val="EC4A00"/>
                </a:solidFill>
                <a:latin typeface="Meiryo" panose="020B0604030504040204" pitchFamily="34" charset="-128"/>
                <a:ea typeface="Meiryo" panose="020B0604030504040204" pitchFamily="34" charset="-128"/>
              </a:rPr>
              <a:t>960</a:t>
            </a:r>
            <a:r>
              <a:rPr lang="ja-JP" altLang="en-US" b="1">
                <a:solidFill>
                  <a:srgbClr val="EC4A00"/>
                </a:solidFill>
                <a:latin typeface="Meiryo" panose="020B0604030504040204" pitchFamily="34" charset="-128"/>
                <a:ea typeface="Meiryo" panose="020B0604030504040204" pitchFamily="34" charset="-128"/>
              </a:rPr>
              <a:t>円</a:t>
            </a:r>
            <a:endParaRPr kumimoji="1" lang="ja-JP" altLang="en-US" b="1">
              <a:solidFill>
                <a:srgbClr val="EC4A00"/>
              </a:solidFill>
              <a:latin typeface="Meiryo" panose="020B0604030504040204" pitchFamily="34" charset="-128"/>
              <a:ea typeface="Meiryo" panose="020B0604030504040204" pitchFamily="34" charset="-128"/>
            </a:endParaRPr>
          </a:p>
        </p:txBody>
      </p:sp>
      <p:sp>
        <p:nvSpPr>
          <p:cNvPr id="20" name="角丸四角形 19">
            <a:extLst>
              <a:ext uri="{FF2B5EF4-FFF2-40B4-BE49-F238E27FC236}">
                <a16:creationId xmlns:a16="http://schemas.microsoft.com/office/drawing/2014/main" id="{8C193DCD-0A75-AAC8-A363-6AA6FF120E4E}"/>
              </a:ext>
            </a:extLst>
          </p:cNvPr>
          <p:cNvSpPr/>
          <p:nvPr/>
        </p:nvSpPr>
        <p:spPr>
          <a:xfrm>
            <a:off x="9317122" y="3574063"/>
            <a:ext cx="1702676" cy="1124607"/>
          </a:xfrm>
          <a:prstGeom prst="roundRect">
            <a:avLst>
              <a:gd name="adj" fmla="val 11994"/>
            </a:avLst>
          </a:prstGeom>
          <a:solidFill>
            <a:srgbClr val="FFDDC5"/>
          </a:solidFill>
          <a:ln>
            <a:noFill/>
          </a:ln>
          <a:effectLst>
            <a:outerShdw blurRad="50800" dist="254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a:solidFill>
                  <a:srgbClr val="EC4A00"/>
                </a:solidFill>
                <a:latin typeface="Meiryo" panose="020B0604030504040204" pitchFamily="34" charset="-128"/>
                <a:ea typeface="Meiryo" panose="020B0604030504040204" pitchFamily="34" charset="-128"/>
              </a:rPr>
              <a:t>たこやき</a:t>
            </a:r>
            <a:endParaRPr kumimoji="1" lang="en-US" altLang="ja-JP" b="1" dirty="0">
              <a:solidFill>
                <a:srgbClr val="EC4A00"/>
              </a:solidFill>
              <a:latin typeface="Meiryo" panose="020B0604030504040204" pitchFamily="34" charset="-128"/>
              <a:ea typeface="Meiryo" panose="020B0604030504040204" pitchFamily="34" charset="-128"/>
            </a:endParaRPr>
          </a:p>
          <a:p>
            <a:pPr algn="ctr"/>
            <a:r>
              <a:rPr lang="en-US" altLang="ja-JP" b="1" dirty="0">
                <a:solidFill>
                  <a:srgbClr val="EC4A00"/>
                </a:solidFill>
                <a:latin typeface="Meiryo" panose="020B0604030504040204" pitchFamily="34" charset="-128"/>
                <a:ea typeface="Meiryo" panose="020B0604030504040204" pitchFamily="34" charset="-128"/>
              </a:rPr>
              <a:t>648</a:t>
            </a:r>
            <a:r>
              <a:rPr lang="ja-JP" altLang="en-US" b="1">
                <a:solidFill>
                  <a:srgbClr val="EC4A00"/>
                </a:solidFill>
                <a:latin typeface="Meiryo" panose="020B0604030504040204" pitchFamily="34" charset="-128"/>
                <a:ea typeface="Meiryo" panose="020B0604030504040204" pitchFamily="34" charset="-128"/>
              </a:rPr>
              <a:t>円</a:t>
            </a:r>
            <a:r>
              <a:rPr lang="en-US" altLang="ja-JP" sz="1100" b="1" dirty="0">
                <a:solidFill>
                  <a:srgbClr val="EC4A00"/>
                </a:solidFill>
                <a:latin typeface="Meiryo" panose="020B0604030504040204" pitchFamily="34" charset="-128"/>
                <a:ea typeface="Meiryo" panose="020B0604030504040204" pitchFamily="34" charset="-128"/>
              </a:rPr>
              <a:t>(</a:t>
            </a:r>
            <a:r>
              <a:rPr lang="ja-JP" altLang="en-US" sz="1100" b="1">
                <a:solidFill>
                  <a:srgbClr val="EC4A00"/>
                </a:solidFill>
                <a:latin typeface="Meiryo" panose="020B0604030504040204" pitchFamily="34" charset="-128"/>
                <a:ea typeface="Meiryo" panose="020B0604030504040204" pitchFamily="34" charset="-128"/>
              </a:rPr>
              <a:t>持ち帰り</a:t>
            </a:r>
            <a:r>
              <a:rPr lang="en-US" altLang="ja-JP" sz="1100" b="1" dirty="0">
                <a:solidFill>
                  <a:srgbClr val="EC4A00"/>
                </a:solidFill>
                <a:latin typeface="Meiryo" panose="020B0604030504040204" pitchFamily="34" charset="-128"/>
                <a:ea typeface="Meiryo" panose="020B0604030504040204" pitchFamily="34" charset="-128"/>
              </a:rPr>
              <a:t>)</a:t>
            </a:r>
          </a:p>
          <a:p>
            <a:pPr algn="ctr"/>
            <a:r>
              <a:rPr lang="en-US" altLang="ja-JP" b="1" dirty="0">
                <a:solidFill>
                  <a:srgbClr val="EC4A00"/>
                </a:solidFill>
                <a:latin typeface="Meiryo" panose="020B0604030504040204" pitchFamily="34" charset="-128"/>
                <a:ea typeface="Meiryo" panose="020B0604030504040204" pitchFamily="34" charset="-128"/>
              </a:rPr>
              <a:t>660</a:t>
            </a:r>
            <a:r>
              <a:rPr lang="ja-JP" altLang="en-US" b="1">
                <a:solidFill>
                  <a:srgbClr val="EC4A00"/>
                </a:solidFill>
                <a:latin typeface="Meiryo" panose="020B0604030504040204" pitchFamily="34" charset="-128"/>
                <a:ea typeface="Meiryo" panose="020B0604030504040204" pitchFamily="34" charset="-128"/>
              </a:rPr>
              <a:t>円</a:t>
            </a:r>
            <a:r>
              <a:rPr lang="ja-JP" altLang="en-US" sz="1100" b="1">
                <a:solidFill>
                  <a:srgbClr val="EC4A00"/>
                </a:solidFill>
                <a:latin typeface="Meiryo" panose="020B0604030504040204" pitchFamily="34" charset="-128"/>
                <a:ea typeface="Meiryo" panose="020B0604030504040204" pitchFamily="34" charset="-128"/>
              </a:rPr>
              <a:t>（店内）</a:t>
            </a:r>
            <a:endParaRPr kumimoji="1" lang="ja-JP" altLang="en-US" sz="1100" b="1">
              <a:solidFill>
                <a:srgbClr val="EC4A00"/>
              </a:solidFill>
              <a:latin typeface="Meiryo" panose="020B0604030504040204" pitchFamily="34" charset="-128"/>
              <a:ea typeface="Meiryo" panose="020B0604030504040204" pitchFamily="34" charset="-128"/>
            </a:endParaRPr>
          </a:p>
        </p:txBody>
      </p:sp>
      <p:sp>
        <p:nvSpPr>
          <p:cNvPr id="21" name="角丸四角形 20">
            <a:extLst>
              <a:ext uri="{FF2B5EF4-FFF2-40B4-BE49-F238E27FC236}">
                <a16:creationId xmlns:a16="http://schemas.microsoft.com/office/drawing/2014/main" id="{3845DA89-2170-0DE4-79D6-4B3E553204B7}"/>
              </a:ext>
            </a:extLst>
          </p:cNvPr>
          <p:cNvSpPr/>
          <p:nvPr/>
        </p:nvSpPr>
        <p:spPr>
          <a:xfrm>
            <a:off x="2138557" y="4983871"/>
            <a:ext cx="1702676" cy="1124607"/>
          </a:xfrm>
          <a:prstGeom prst="roundRect">
            <a:avLst>
              <a:gd name="adj" fmla="val 11994"/>
            </a:avLst>
          </a:prstGeom>
          <a:solidFill>
            <a:srgbClr val="F5E2FF"/>
          </a:solidFill>
          <a:ln>
            <a:noFill/>
          </a:ln>
          <a:effectLst>
            <a:outerShdw blurRad="50800" dist="254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a:solidFill>
                  <a:srgbClr val="7030A0"/>
                </a:solidFill>
                <a:latin typeface="Meiryo" panose="020B0604030504040204" pitchFamily="34" charset="-128"/>
                <a:ea typeface="Meiryo" panose="020B0604030504040204" pitchFamily="34" charset="-128"/>
              </a:rPr>
              <a:t>ソフトクリーム</a:t>
            </a:r>
            <a:endParaRPr kumimoji="1" lang="en-US" altLang="ja-JP" sz="1600" b="1" dirty="0">
              <a:solidFill>
                <a:srgbClr val="7030A0"/>
              </a:solidFill>
              <a:latin typeface="Meiryo" panose="020B0604030504040204" pitchFamily="34" charset="-128"/>
              <a:ea typeface="Meiryo" panose="020B0604030504040204" pitchFamily="34" charset="-128"/>
            </a:endParaRPr>
          </a:p>
          <a:p>
            <a:pPr algn="ctr"/>
            <a:r>
              <a:rPr lang="en-US" altLang="ja-JP" b="1" dirty="0">
                <a:solidFill>
                  <a:srgbClr val="7030A0"/>
                </a:solidFill>
                <a:latin typeface="Meiryo" panose="020B0604030504040204" pitchFamily="34" charset="-128"/>
                <a:ea typeface="Meiryo" panose="020B0604030504040204" pitchFamily="34" charset="-128"/>
              </a:rPr>
              <a:t>230</a:t>
            </a:r>
            <a:r>
              <a:rPr lang="ja-JP" altLang="en-US" b="1">
                <a:solidFill>
                  <a:srgbClr val="7030A0"/>
                </a:solidFill>
                <a:latin typeface="Meiryo" panose="020B0604030504040204" pitchFamily="34" charset="-128"/>
                <a:ea typeface="Meiryo" panose="020B0604030504040204" pitchFamily="34" charset="-128"/>
              </a:rPr>
              <a:t>円</a:t>
            </a:r>
            <a:endParaRPr kumimoji="1" lang="ja-JP" altLang="en-US" b="1">
              <a:solidFill>
                <a:srgbClr val="7030A0"/>
              </a:solidFill>
              <a:latin typeface="Meiryo" panose="020B0604030504040204" pitchFamily="34" charset="-128"/>
              <a:ea typeface="Meiryo" panose="020B0604030504040204" pitchFamily="34" charset="-128"/>
            </a:endParaRPr>
          </a:p>
        </p:txBody>
      </p:sp>
      <p:sp>
        <p:nvSpPr>
          <p:cNvPr id="22" name="角丸四角形 21">
            <a:extLst>
              <a:ext uri="{FF2B5EF4-FFF2-40B4-BE49-F238E27FC236}">
                <a16:creationId xmlns:a16="http://schemas.microsoft.com/office/drawing/2014/main" id="{3E647196-09A8-6EE6-35E6-771EE46D28AA}"/>
              </a:ext>
            </a:extLst>
          </p:cNvPr>
          <p:cNvSpPr/>
          <p:nvPr/>
        </p:nvSpPr>
        <p:spPr>
          <a:xfrm>
            <a:off x="3933198" y="4983871"/>
            <a:ext cx="1702676" cy="1124607"/>
          </a:xfrm>
          <a:prstGeom prst="roundRect">
            <a:avLst>
              <a:gd name="adj" fmla="val 11994"/>
            </a:avLst>
          </a:prstGeom>
          <a:solidFill>
            <a:srgbClr val="F5E2FF"/>
          </a:solidFill>
          <a:ln>
            <a:noFill/>
          </a:ln>
          <a:effectLst>
            <a:outerShdw blurRad="50800" dist="254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b="1">
                <a:solidFill>
                  <a:srgbClr val="7030A0"/>
                </a:solidFill>
                <a:latin typeface="Meiryo" panose="020B0604030504040204" pitchFamily="34" charset="-128"/>
                <a:ea typeface="Meiryo" panose="020B0604030504040204" pitchFamily="34" charset="-128"/>
              </a:rPr>
              <a:t>ポテトチップス</a:t>
            </a:r>
            <a:endParaRPr kumimoji="1" lang="en-US" altLang="ja-JP" sz="1600" b="1" dirty="0">
              <a:solidFill>
                <a:srgbClr val="7030A0"/>
              </a:solidFill>
              <a:latin typeface="Meiryo" panose="020B0604030504040204" pitchFamily="34" charset="-128"/>
              <a:ea typeface="Meiryo" panose="020B0604030504040204" pitchFamily="34" charset="-128"/>
            </a:endParaRPr>
          </a:p>
          <a:p>
            <a:pPr algn="ctr"/>
            <a:r>
              <a:rPr lang="en-US" altLang="ja-JP" b="1" dirty="0">
                <a:solidFill>
                  <a:srgbClr val="7030A0"/>
                </a:solidFill>
                <a:latin typeface="Meiryo" panose="020B0604030504040204" pitchFamily="34" charset="-128"/>
                <a:ea typeface="Meiryo" panose="020B0604030504040204" pitchFamily="34" charset="-128"/>
              </a:rPr>
              <a:t>110</a:t>
            </a:r>
            <a:r>
              <a:rPr lang="ja-JP" altLang="en-US" b="1">
                <a:solidFill>
                  <a:srgbClr val="7030A0"/>
                </a:solidFill>
                <a:latin typeface="Meiryo" panose="020B0604030504040204" pitchFamily="34" charset="-128"/>
                <a:ea typeface="Meiryo" panose="020B0604030504040204" pitchFamily="34" charset="-128"/>
              </a:rPr>
              <a:t>円</a:t>
            </a:r>
            <a:endParaRPr kumimoji="1" lang="ja-JP" altLang="en-US" b="1">
              <a:solidFill>
                <a:srgbClr val="7030A0"/>
              </a:solidFill>
              <a:latin typeface="Meiryo" panose="020B0604030504040204" pitchFamily="34" charset="-128"/>
              <a:ea typeface="Meiryo" panose="020B0604030504040204" pitchFamily="34" charset="-128"/>
            </a:endParaRPr>
          </a:p>
        </p:txBody>
      </p:sp>
      <p:sp>
        <p:nvSpPr>
          <p:cNvPr id="23" name="角丸四角形 22">
            <a:extLst>
              <a:ext uri="{FF2B5EF4-FFF2-40B4-BE49-F238E27FC236}">
                <a16:creationId xmlns:a16="http://schemas.microsoft.com/office/drawing/2014/main" id="{C607B4C8-9BCF-CD09-1C71-9BA3A8F9BE0C}"/>
              </a:ext>
            </a:extLst>
          </p:cNvPr>
          <p:cNvSpPr/>
          <p:nvPr/>
        </p:nvSpPr>
        <p:spPr>
          <a:xfrm>
            <a:off x="5727839" y="4983871"/>
            <a:ext cx="1702676" cy="1124607"/>
          </a:xfrm>
          <a:prstGeom prst="roundRect">
            <a:avLst>
              <a:gd name="adj" fmla="val 11994"/>
            </a:avLst>
          </a:prstGeom>
          <a:solidFill>
            <a:srgbClr val="F5E2FF"/>
          </a:solidFill>
          <a:ln>
            <a:noFill/>
          </a:ln>
          <a:effectLst>
            <a:outerShdw blurRad="50800" dist="254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a:solidFill>
                  <a:srgbClr val="7030A0"/>
                </a:solidFill>
                <a:latin typeface="Meiryo" panose="020B0604030504040204" pitchFamily="34" charset="-128"/>
                <a:ea typeface="Meiryo" panose="020B0604030504040204" pitchFamily="34" charset="-128"/>
              </a:rPr>
              <a:t>ポップコーン</a:t>
            </a:r>
            <a:endParaRPr kumimoji="1" lang="en-US" altLang="ja-JP" b="1" dirty="0">
              <a:solidFill>
                <a:srgbClr val="7030A0"/>
              </a:solidFill>
              <a:latin typeface="Meiryo" panose="020B0604030504040204" pitchFamily="34" charset="-128"/>
              <a:ea typeface="Meiryo" panose="020B0604030504040204" pitchFamily="34" charset="-128"/>
            </a:endParaRPr>
          </a:p>
          <a:p>
            <a:pPr algn="ctr"/>
            <a:r>
              <a:rPr lang="en-US" altLang="ja-JP" b="1" dirty="0">
                <a:solidFill>
                  <a:srgbClr val="7030A0"/>
                </a:solidFill>
                <a:latin typeface="Meiryo" panose="020B0604030504040204" pitchFamily="34" charset="-128"/>
                <a:ea typeface="Meiryo" panose="020B0604030504040204" pitchFamily="34" charset="-128"/>
              </a:rPr>
              <a:t>350</a:t>
            </a:r>
            <a:r>
              <a:rPr lang="ja-JP" altLang="en-US" b="1">
                <a:solidFill>
                  <a:srgbClr val="7030A0"/>
                </a:solidFill>
                <a:latin typeface="Meiryo" panose="020B0604030504040204" pitchFamily="34" charset="-128"/>
                <a:ea typeface="Meiryo" panose="020B0604030504040204" pitchFamily="34" charset="-128"/>
              </a:rPr>
              <a:t>円</a:t>
            </a:r>
            <a:endParaRPr kumimoji="1" lang="ja-JP" altLang="en-US" b="1">
              <a:solidFill>
                <a:srgbClr val="7030A0"/>
              </a:solidFill>
              <a:latin typeface="Meiryo" panose="020B0604030504040204" pitchFamily="34" charset="-128"/>
              <a:ea typeface="Meiryo" panose="020B0604030504040204" pitchFamily="34" charset="-128"/>
            </a:endParaRPr>
          </a:p>
        </p:txBody>
      </p:sp>
      <p:sp>
        <p:nvSpPr>
          <p:cNvPr id="24" name="角丸四角形 23">
            <a:extLst>
              <a:ext uri="{FF2B5EF4-FFF2-40B4-BE49-F238E27FC236}">
                <a16:creationId xmlns:a16="http://schemas.microsoft.com/office/drawing/2014/main" id="{381D434F-09FE-D23B-60C5-FBC1F1E1E81C}"/>
              </a:ext>
            </a:extLst>
          </p:cNvPr>
          <p:cNvSpPr/>
          <p:nvPr/>
        </p:nvSpPr>
        <p:spPr>
          <a:xfrm>
            <a:off x="7522480" y="4983871"/>
            <a:ext cx="1702676" cy="1124607"/>
          </a:xfrm>
          <a:prstGeom prst="roundRect">
            <a:avLst>
              <a:gd name="adj" fmla="val 11994"/>
            </a:avLst>
          </a:prstGeom>
          <a:solidFill>
            <a:srgbClr val="F5E2FF"/>
          </a:solidFill>
          <a:ln>
            <a:noFill/>
          </a:ln>
          <a:effectLst>
            <a:outerShdw blurRad="50800" dist="254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a:solidFill>
                  <a:srgbClr val="7030A0"/>
                </a:solidFill>
                <a:latin typeface="Meiryo" panose="020B0604030504040204" pitchFamily="34" charset="-128"/>
                <a:ea typeface="Meiryo" panose="020B0604030504040204" pitchFamily="34" charset="-128"/>
              </a:rPr>
              <a:t>ラムネ</a:t>
            </a:r>
            <a:endParaRPr kumimoji="1" lang="en-US" altLang="ja-JP" b="1" dirty="0">
              <a:solidFill>
                <a:srgbClr val="7030A0"/>
              </a:solidFill>
              <a:latin typeface="Meiryo" panose="020B0604030504040204" pitchFamily="34" charset="-128"/>
              <a:ea typeface="Meiryo" panose="020B0604030504040204" pitchFamily="34" charset="-128"/>
            </a:endParaRPr>
          </a:p>
          <a:p>
            <a:pPr algn="ctr"/>
            <a:r>
              <a:rPr lang="en-US" altLang="ja-JP" b="1" dirty="0">
                <a:solidFill>
                  <a:srgbClr val="7030A0"/>
                </a:solidFill>
                <a:latin typeface="Meiryo" panose="020B0604030504040204" pitchFamily="34" charset="-128"/>
                <a:ea typeface="Meiryo" panose="020B0604030504040204" pitchFamily="34" charset="-128"/>
              </a:rPr>
              <a:t>90</a:t>
            </a:r>
            <a:r>
              <a:rPr lang="ja-JP" altLang="en-US" b="1">
                <a:solidFill>
                  <a:srgbClr val="7030A0"/>
                </a:solidFill>
                <a:latin typeface="Meiryo" panose="020B0604030504040204" pitchFamily="34" charset="-128"/>
                <a:ea typeface="Meiryo" panose="020B0604030504040204" pitchFamily="34" charset="-128"/>
              </a:rPr>
              <a:t>円</a:t>
            </a:r>
            <a:endParaRPr kumimoji="1" lang="ja-JP" altLang="en-US" b="1">
              <a:solidFill>
                <a:srgbClr val="7030A0"/>
              </a:solidFill>
              <a:latin typeface="Meiryo" panose="020B0604030504040204" pitchFamily="34" charset="-128"/>
              <a:ea typeface="Meiryo" panose="020B0604030504040204" pitchFamily="34" charset="-128"/>
            </a:endParaRPr>
          </a:p>
        </p:txBody>
      </p:sp>
      <p:sp>
        <p:nvSpPr>
          <p:cNvPr id="25" name="角丸四角形 24">
            <a:extLst>
              <a:ext uri="{FF2B5EF4-FFF2-40B4-BE49-F238E27FC236}">
                <a16:creationId xmlns:a16="http://schemas.microsoft.com/office/drawing/2014/main" id="{6F7C5F19-1C19-B1C9-A041-5C24879B78CE}"/>
              </a:ext>
            </a:extLst>
          </p:cNvPr>
          <p:cNvSpPr/>
          <p:nvPr/>
        </p:nvSpPr>
        <p:spPr>
          <a:xfrm>
            <a:off x="9317122" y="4983871"/>
            <a:ext cx="1702676" cy="1124607"/>
          </a:xfrm>
          <a:prstGeom prst="roundRect">
            <a:avLst>
              <a:gd name="adj" fmla="val 11994"/>
            </a:avLst>
          </a:prstGeom>
          <a:solidFill>
            <a:srgbClr val="F5E2FF"/>
          </a:solidFill>
          <a:ln>
            <a:noFill/>
          </a:ln>
          <a:effectLst>
            <a:outerShdw blurRad="50800" dist="254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a:solidFill>
                  <a:srgbClr val="7030A0"/>
                </a:solidFill>
                <a:latin typeface="Meiryo" panose="020B0604030504040204" pitchFamily="34" charset="-128"/>
                <a:ea typeface="Meiryo" panose="020B0604030504040204" pitchFamily="34" charset="-128"/>
              </a:rPr>
              <a:t>どうぶつ</a:t>
            </a:r>
            <a:endParaRPr lang="en-US" altLang="ja-JP" b="1" dirty="0">
              <a:solidFill>
                <a:srgbClr val="7030A0"/>
              </a:solidFill>
              <a:latin typeface="Meiryo" panose="020B0604030504040204" pitchFamily="34" charset="-128"/>
              <a:ea typeface="Meiryo" panose="020B0604030504040204" pitchFamily="34" charset="-128"/>
            </a:endParaRPr>
          </a:p>
          <a:p>
            <a:pPr algn="ctr"/>
            <a:r>
              <a:rPr lang="ja-JP" altLang="en-US" b="1">
                <a:solidFill>
                  <a:srgbClr val="7030A0"/>
                </a:solidFill>
                <a:latin typeface="Meiryo" panose="020B0604030504040204" pitchFamily="34" charset="-128"/>
                <a:ea typeface="Meiryo" panose="020B0604030504040204" pitchFamily="34" charset="-128"/>
              </a:rPr>
              <a:t>ドーナツ</a:t>
            </a:r>
            <a:endParaRPr kumimoji="1" lang="en-US" altLang="ja-JP" b="1" dirty="0">
              <a:solidFill>
                <a:srgbClr val="7030A0"/>
              </a:solidFill>
              <a:latin typeface="Meiryo" panose="020B0604030504040204" pitchFamily="34" charset="-128"/>
              <a:ea typeface="Meiryo" panose="020B0604030504040204" pitchFamily="34" charset="-128"/>
            </a:endParaRPr>
          </a:p>
          <a:p>
            <a:pPr algn="ctr"/>
            <a:r>
              <a:rPr lang="en-US" altLang="ja-JP" b="1" dirty="0">
                <a:solidFill>
                  <a:srgbClr val="7030A0"/>
                </a:solidFill>
                <a:latin typeface="Meiryo" panose="020B0604030504040204" pitchFamily="34" charset="-128"/>
                <a:ea typeface="Meiryo" panose="020B0604030504040204" pitchFamily="34" charset="-128"/>
              </a:rPr>
              <a:t>320</a:t>
            </a:r>
            <a:r>
              <a:rPr lang="ja-JP" altLang="en-US" b="1">
                <a:solidFill>
                  <a:srgbClr val="7030A0"/>
                </a:solidFill>
                <a:latin typeface="Meiryo" panose="020B0604030504040204" pitchFamily="34" charset="-128"/>
                <a:ea typeface="Meiryo" panose="020B0604030504040204" pitchFamily="34" charset="-128"/>
              </a:rPr>
              <a:t>円</a:t>
            </a:r>
            <a:endParaRPr kumimoji="1" lang="ja-JP" altLang="en-US" b="1">
              <a:solidFill>
                <a:srgbClr val="7030A0"/>
              </a:solidFill>
              <a:latin typeface="Meiryo" panose="020B0604030504040204" pitchFamily="34" charset="-128"/>
              <a:ea typeface="Meiryo" panose="020B0604030504040204" pitchFamily="34" charset="-128"/>
            </a:endParaRPr>
          </a:p>
        </p:txBody>
      </p:sp>
      <p:sp>
        <p:nvSpPr>
          <p:cNvPr id="26" name="テキスト ボックス 25">
            <a:extLst>
              <a:ext uri="{FF2B5EF4-FFF2-40B4-BE49-F238E27FC236}">
                <a16:creationId xmlns:a16="http://schemas.microsoft.com/office/drawing/2014/main" id="{BBF1098D-0F25-CE93-E86A-02FDBDC4658B}"/>
              </a:ext>
            </a:extLst>
          </p:cNvPr>
          <p:cNvSpPr txBox="1"/>
          <p:nvPr/>
        </p:nvSpPr>
        <p:spPr>
          <a:xfrm>
            <a:off x="876673" y="1132084"/>
            <a:ext cx="877163" cy="369332"/>
          </a:xfrm>
          <a:prstGeom prst="rect">
            <a:avLst/>
          </a:prstGeom>
          <a:noFill/>
        </p:spPr>
        <p:txBody>
          <a:bodyPr wrap="none" rtlCol="0">
            <a:spAutoFit/>
          </a:bodyPr>
          <a:lstStyle/>
          <a:p>
            <a:pPr algn="ctr"/>
            <a:r>
              <a:rPr kumimoji="1" lang="ja-JP" altLang="en-US" b="1">
                <a:solidFill>
                  <a:schemeClr val="tx1">
                    <a:lumMod val="75000"/>
                    <a:lumOff val="25000"/>
                  </a:schemeClr>
                </a:solidFill>
                <a:latin typeface="Meiryo" panose="020B0604030504040204" pitchFamily="34" charset="-128"/>
                <a:ea typeface="Meiryo" panose="020B0604030504040204" pitchFamily="34" charset="-128"/>
              </a:rPr>
              <a:t>行き先</a:t>
            </a:r>
          </a:p>
        </p:txBody>
      </p:sp>
      <p:sp>
        <p:nvSpPr>
          <p:cNvPr id="27" name="テキスト ボックス 26">
            <a:extLst>
              <a:ext uri="{FF2B5EF4-FFF2-40B4-BE49-F238E27FC236}">
                <a16:creationId xmlns:a16="http://schemas.microsoft.com/office/drawing/2014/main" id="{9B86734B-AB21-6290-19C3-6B4A5AAC7F44}"/>
              </a:ext>
            </a:extLst>
          </p:cNvPr>
          <p:cNvSpPr txBox="1"/>
          <p:nvPr/>
        </p:nvSpPr>
        <p:spPr>
          <a:xfrm>
            <a:off x="761256" y="2456387"/>
            <a:ext cx="1107996" cy="369332"/>
          </a:xfrm>
          <a:prstGeom prst="rect">
            <a:avLst/>
          </a:prstGeom>
          <a:noFill/>
        </p:spPr>
        <p:txBody>
          <a:bodyPr wrap="none" rtlCol="0">
            <a:spAutoFit/>
          </a:bodyPr>
          <a:lstStyle/>
          <a:p>
            <a:pPr algn="ctr"/>
            <a:r>
              <a:rPr kumimoji="1" lang="ja-JP" altLang="en-US" b="1">
                <a:solidFill>
                  <a:schemeClr val="tx1">
                    <a:lumMod val="75000"/>
                    <a:lumOff val="25000"/>
                  </a:schemeClr>
                </a:solidFill>
                <a:latin typeface="Meiryo" panose="020B0604030504040204" pitchFamily="34" charset="-128"/>
                <a:ea typeface="Meiryo" panose="020B0604030504040204" pitchFamily="34" charset="-128"/>
              </a:rPr>
              <a:t>移動手段</a:t>
            </a:r>
          </a:p>
        </p:txBody>
      </p:sp>
      <p:sp>
        <p:nvSpPr>
          <p:cNvPr id="28" name="テキスト ボックス 27">
            <a:extLst>
              <a:ext uri="{FF2B5EF4-FFF2-40B4-BE49-F238E27FC236}">
                <a16:creationId xmlns:a16="http://schemas.microsoft.com/office/drawing/2014/main" id="{C924D2D0-1EDB-3925-2CE4-1C6E6534DD6C}"/>
              </a:ext>
            </a:extLst>
          </p:cNvPr>
          <p:cNvSpPr txBox="1"/>
          <p:nvPr/>
        </p:nvSpPr>
        <p:spPr>
          <a:xfrm>
            <a:off x="761256" y="3896304"/>
            <a:ext cx="1107996" cy="369332"/>
          </a:xfrm>
          <a:prstGeom prst="rect">
            <a:avLst/>
          </a:prstGeom>
          <a:noFill/>
        </p:spPr>
        <p:txBody>
          <a:bodyPr wrap="none" rtlCol="0">
            <a:spAutoFit/>
          </a:bodyPr>
          <a:lstStyle/>
          <a:p>
            <a:pPr algn="ctr"/>
            <a:r>
              <a:rPr kumimoji="1" lang="ja-JP" altLang="en-US" b="1">
                <a:solidFill>
                  <a:schemeClr val="tx1">
                    <a:lumMod val="75000"/>
                    <a:lumOff val="25000"/>
                  </a:schemeClr>
                </a:solidFill>
                <a:latin typeface="Meiryo" panose="020B0604030504040204" pitchFamily="34" charset="-128"/>
                <a:ea typeface="Meiryo" panose="020B0604030504040204" pitchFamily="34" charset="-128"/>
              </a:rPr>
              <a:t>お昼ご飯</a:t>
            </a:r>
          </a:p>
        </p:txBody>
      </p:sp>
      <p:sp>
        <p:nvSpPr>
          <p:cNvPr id="29" name="テキスト ボックス 28">
            <a:extLst>
              <a:ext uri="{FF2B5EF4-FFF2-40B4-BE49-F238E27FC236}">
                <a16:creationId xmlns:a16="http://schemas.microsoft.com/office/drawing/2014/main" id="{207CCBA2-135A-1AD6-8EBC-665AB508F63C}"/>
              </a:ext>
            </a:extLst>
          </p:cNvPr>
          <p:cNvSpPr txBox="1"/>
          <p:nvPr/>
        </p:nvSpPr>
        <p:spPr>
          <a:xfrm>
            <a:off x="876673" y="5325711"/>
            <a:ext cx="877163" cy="369332"/>
          </a:xfrm>
          <a:prstGeom prst="rect">
            <a:avLst/>
          </a:prstGeom>
          <a:noFill/>
          <a:ln>
            <a:noFill/>
          </a:ln>
        </p:spPr>
        <p:txBody>
          <a:bodyPr wrap="none" rtlCol="0">
            <a:spAutoFit/>
          </a:bodyPr>
          <a:lstStyle/>
          <a:p>
            <a:pPr algn="ctr"/>
            <a:r>
              <a:rPr lang="ja-JP" altLang="en-US" b="1">
                <a:solidFill>
                  <a:schemeClr val="tx1">
                    <a:lumMod val="75000"/>
                    <a:lumOff val="25000"/>
                  </a:schemeClr>
                </a:solidFill>
                <a:latin typeface="Meiryo" panose="020B0604030504040204" pitchFamily="34" charset="-128"/>
                <a:ea typeface="Meiryo" panose="020B0604030504040204" pitchFamily="34" charset="-128"/>
              </a:rPr>
              <a:t>おやつ</a:t>
            </a:r>
            <a:endParaRPr kumimoji="1" lang="ja-JP" altLang="en-US" b="1">
              <a:solidFill>
                <a:schemeClr val="tx1">
                  <a:lumMod val="75000"/>
                  <a:lumOff val="25000"/>
                </a:schemeClr>
              </a:solidFill>
              <a:latin typeface="Meiryo" panose="020B0604030504040204" pitchFamily="34" charset="-128"/>
              <a:ea typeface="Meiryo" panose="020B0604030504040204" pitchFamily="34" charset="-128"/>
            </a:endParaRPr>
          </a:p>
        </p:txBody>
      </p:sp>
      <p:sp>
        <p:nvSpPr>
          <p:cNvPr id="30" name="テキスト ボックス 29">
            <a:extLst>
              <a:ext uri="{FF2B5EF4-FFF2-40B4-BE49-F238E27FC236}">
                <a16:creationId xmlns:a16="http://schemas.microsoft.com/office/drawing/2014/main" id="{8C8DE722-CFAC-2E85-57DE-C4E07349097B}"/>
              </a:ext>
            </a:extLst>
          </p:cNvPr>
          <p:cNvSpPr txBox="1"/>
          <p:nvPr/>
        </p:nvSpPr>
        <p:spPr>
          <a:xfrm>
            <a:off x="684312" y="1468415"/>
            <a:ext cx="1261884" cy="276999"/>
          </a:xfrm>
          <a:prstGeom prst="rect">
            <a:avLst/>
          </a:prstGeom>
          <a:noFill/>
        </p:spPr>
        <p:txBody>
          <a:bodyPr wrap="none" rtlCol="0">
            <a:spAutoFit/>
          </a:bodyPr>
          <a:lstStyle/>
          <a:p>
            <a:pPr algn="ct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（どれか１つ）</a:t>
            </a:r>
          </a:p>
        </p:txBody>
      </p:sp>
      <p:sp>
        <p:nvSpPr>
          <p:cNvPr id="31" name="テキスト ボックス 30">
            <a:extLst>
              <a:ext uri="{FF2B5EF4-FFF2-40B4-BE49-F238E27FC236}">
                <a16:creationId xmlns:a16="http://schemas.microsoft.com/office/drawing/2014/main" id="{1B368496-801B-86C9-9447-30206BE6B276}"/>
              </a:ext>
            </a:extLst>
          </p:cNvPr>
          <p:cNvSpPr txBox="1"/>
          <p:nvPr/>
        </p:nvSpPr>
        <p:spPr>
          <a:xfrm>
            <a:off x="684312" y="2771698"/>
            <a:ext cx="1261884" cy="276999"/>
          </a:xfrm>
          <a:prstGeom prst="rect">
            <a:avLst/>
          </a:prstGeom>
          <a:noFill/>
        </p:spPr>
        <p:txBody>
          <a:bodyPr wrap="none" rtlCol="0">
            <a:spAutoFit/>
          </a:bodyPr>
          <a:lstStyle/>
          <a:p>
            <a:pPr algn="ct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（どれか１つ）</a:t>
            </a:r>
          </a:p>
        </p:txBody>
      </p:sp>
      <p:sp>
        <p:nvSpPr>
          <p:cNvPr id="32" name="テキスト ボックス 31">
            <a:extLst>
              <a:ext uri="{FF2B5EF4-FFF2-40B4-BE49-F238E27FC236}">
                <a16:creationId xmlns:a16="http://schemas.microsoft.com/office/drawing/2014/main" id="{AF64AD4F-901F-0F16-2AFA-ED76CBAD67B8}"/>
              </a:ext>
            </a:extLst>
          </p:cNvPr>
          <p:cNvSpPr txBox="1"/>
          <p:nvPr/>
        </p:nvSpPr>
        <p:spPr>
          <a:xfrm>
            <a:off x="684312" y="4222125"/>
            <a:ext cx="1261884" cy="276999"/>
          </a:xfrm>
          <a:prstGeom prst="rect">
            <a:avLst/>
          </a:prstGeom>
          <a:noFill/>
        </p:spPr>
        <p:txBody>
          <a:bodyPr wrap="none" rtlCol="0">
            <a:spAutoFit/>
          </a:bodyPr>
          <a:lstStyle/>
          <a:p>
            <a:pPr algn="ct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（どれか１つ）</a:t>
            </a:r>
          </a:p>
        </p:txBody>
      </p:sp>
      <p:sp>
        <p:nvSpPr>
          <p:cNvPr id="33" name="テキスト ボックス 32">
            <a:extLst>
              <a:ext uri="{FF2B5EF4-FFF2-40B4-BE49-F238E27FC236}">
                <a16:creationId xmlns:a16="http://schemas.microsoft.com/office/drawing/2014/main" id="{1B4CB6F5-BF9F-23AF-8A7B-F9C8224B1BA1}"/>
              </a:ext>
            </a:extLst>
          </p:cNvPr>
          <p:cNvSpPr txBox="1"/>
          <p:nvPr/>
        </p:nvSpPr>
        <p:spPr>
          <a:xfrm>
            <a:off x="790110" y="5630511"/>
            <a:ext cx="1050288" cy="276999"/>
          </a:xfrm>
          <a:prstGeom prst="rect">
            <a:avLst/>
          </a:prstGeom>
          <a:noFill/>
        </p:spPr>
        <p:txBody>
          <a:bodyPr wrap="none" rtlCol="0">
            <a:spAutoFit/>
          </a:bodyPr>
          <a:lstStyle/>
          <a:p>
            <a:pPr algn="ct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200" dirty="0">
                <a:solidFill>
                  <a:schemeClr val="tx1">
                    <a:lumMod val="75000"/>
                    <a:lumOff val="25000"/>
                  </a:schemeClr>
                </a:solidFill>
                <a:latin typeface="Meiryo" panose="020B0604030504040204" pitchFamily="34" charset="-128"/>
                <a:ea typeface="Meiryo" panose="020B0604030504040204" pitchFamily="34" charset="-128"/>
              </a:rPr>
              <a:t>3</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つまで）</a:t>
            </a:r>
          </a:p>
        </p:txBody>
      </p:sp>
      <p:sp>
        <p:nvSpPr>
          <p:cNvPr id="2" name="テキスト ボックス 1">
            <a:extLst>
              <a:ext uri="{FF2B5EF4-FFF2-40B4-BE49-F238E27FC236}">
                <a16:creationId xmlns:a16="http://schemas.microsoft.com/office/drawing/2014/main" id="{ED5DC07B-0EBB-48BB-7813-D612EEE6E4EB}"/>
              </a:ext>
            </a:extLst>
          </p:cNvPr>
          <p:cNvSpPr txBox="1"/>
          <p:nvPr/>
        </p:nvSpPr>
        <p:spPr>
          <a:xfrm>
            <a:off x="274213" y="104169"/>
            <a:ext cx="5269391" cy="369332"/>
          </a:xfrm>
          <a:prstGeom prst="rect">
            <a:avLst/>
          </a:prstGeom>
          <a:noFill/>
        </p:spPr>
        <p:txBody>
          <a:bodyPr wrap="none" rtlCol="0">
            <a:spAutoFit/>
          </a:bodyPr>
          <a:lstStyle/>
          <a:p>
            <a:r>
              <a:rPr kumimoji="1" lang="en-US" altLang="ja-JP" b="1" dirty="0">
                <a:solidFill>
                  <a:schemeClr val="accent4">
                    <a:lumMod val="75000"/>
                  </a:schemeClr>
                </a:solidFill>
                <a:latin typeface="Meiryo" panose="020B0604030504040204" pitchFamily="34" charset="-128"/>
                <a:ea typeface="Meiryo" panose="020B0604030504040204" pitchFamily="34" charset="-128"/>
              </a:rPr>
              <a:t>6. </a:t>
            </a:r>
            <a:r>
              <a:rPr kumimoji="1" lang="ja-JP" altLang="en-US" b="1">
                <a:solidFill>
                  <a:schemeClr val="accent4">
                    <a:lumMod val="75000"/>
                  </a:schemeClr>
                </a:solidFill>
                <a:latin typeface="Meiryo" panose="020B0604030504040204" pitchFamily="34" charset="-128"/>
                <a:ea typeface="Meiryo" panose="020B0604030504040204" pitchFamily="34" charset="-128"/>
              </a:rPr>
              <a:t>日曜日のお出かけプランを考えよう　実践編</a:t>
            </a:r>
            <a:r>
              <a:rPr kumimoji="1" lang="en-US" altLang="ja-JP" b="1" dirty="0">
                <a:solidFill>
                  <a:schemeClr val="accent4">
                    <a:lumMod val="75000"/>
                  </a:schemeClr>
                </a:solidFill>
                <a:latin typeface="Meiryo" panose="020B0604030504040204" pitchFamily="34" charset="-128"/>
                <a:ea typeface="Meiryo" panose="020B0604030504040204" pitchFamily="34" charset="-128"/>
              </a:rPr>
              <a:t>2</a:t>
            </a:r>
          </a:p>
        </p:txBody>
      </p:sp>
    </p:spTree>
    <p:extLst>
      <p:ext uri="{BB962C8B-B14F-4D97-AF65-F5344CB8AC3E}">
        <p14:creationId xmlns:p14="http://schemas.microsoft.com/office/powerpoint/2010/main" val="119828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16C7DA2-B4B7-C1E0-6E8F-DF168BE305D1}"/>
              </a:ext>
            </a:extLst>
          </p:cNvPr>
          <p:cNvSpPr txBox="1"/>
          <p:nvPr/>
        </p:nvSpPr>
        <p:spPr>
          <a:xfrm>
            <a:off x="3233678" y="2960496"/>
            <a:ext cx="5724644" cy="646331"/>
          </a:xfrm>
          <a:prstGeom prst="rect">
            <a:avLst/>
          </a:prstGeom>
          <a:noFill/>
        </p:spPr>
        <p:txBody>
          <a:bodyPr wrap="none" rtlCol="0">
            <a:spAutoFit/>
          </a:bodyPr>
          <a:lstStyle/>
          <a:p>
            <a:pPr algn="ctr"/>
            <a:r>
              <a:rPr kumimoji="1" lang="ja-JP" altLang="en-US" sz="3600" b="1">
                <a:solidFill>
                  <a:schemeClr val="tx1">
                    <a:lumMod val="75000"/>
                    <a:lumOff val="25000"/>
                  </a:schemeClr>
                </a:solidFill>
                <a:latin typeface="Meiryo" panose="020B0604030504040204" pitchFamily="34" charset="-128"/>
                <a:ea typeface="Meiryo" panose="020B0604030504040204" pitchFamily="34" charset="-128"/>
              </a:rPr>
              <a:t>最近どんな買い物をした？</a:t>
            </a:r>
          </a:p>
        </p:txBody>
      </p:sp>
      <p:sp>
        <p:nvSpPr>
          <p:cNvPr id="7" name="テキスト ボックス 6">
            <a:extLst>
              <a:ext uri="{FF2B5EF4-FFF2-40B4-BE49-F238E27FC236}">
                <a16:creationId xmlns:a16="http://schemas.microsoft.com/office/drawing/2014/main" id="{294F36D3-D5EE-DFCD-7F8F-84BBDFDE9980}"/>
              </a:ext>
            </a:extLst>
          </p:cNvPr>
          <p:cNvSpPr txBox="1"/>
          <p:nvPr/>
        </p:nvSpPr>
        <p:spPr>
          <a:xfrm>
            <a:off x="274213" y="104169"/>
            <a:ext cx="2266967" cy="369332"/>
          </a:xfrm>
          <a:prstGeom prst="rect">
            <a:avLst/>
          </a:prstGeom>
          <a:noFill/>
        </p:spPr>
        <p:txBody>
          <a:bodyPr wrap="none" rtlCol="0">
            <a:spAutoFit/>
          </a:bodyPr>
          <a:lstStyle/>
          <a:p>
            <a:r>
              <a:rPr kumimoji="1" lang="en-US" altLang="ja-JP" b="1" dirty="0">
                <a:solidFill>
                  <a:schemeClr val="accent4">
                    <a:lumMod val="75000"/>
                  </a:schemeClr>
                </a:solidFill>
                <a:latin typeface="Meiryo" panose="020B0604030504040204" pitchFamily="34" charset="-128"/>
                <a:ea typeface="Meiryo" panose="020B0604030504040204" pitchFamily="34" charset="-128"/>
              </a:rPr>
              <a:t>1.</a:t>
            </a:r>
            <a:r>
              <a:rPr kumimoji="1" lang="ja-JP" altLang="en-US" b="1">
                <a:solidFill>
                  <a:schemeClr val="accent4">
                    <a:lumMod val="75000"/>
                  </a:schemeClr>
                </a:solidFill>
                <a:latin typeface="Meiryo" panose="020B0604030504040204" pitchFamily="34" charset="-128"/>
                <a:ea typeface="Meiryo" panose="020B0604030504040204" pitchFamily="34" charset="-128"/>
              </a:rPr>
              <a:t>買う前に考えよう</a:t>
            </a:r>
          </a:p>
        </p:txBody>
      </p:sp>
      <p:sp>
        <p:nvSpPr>
          <p:cNvPr id="8" name="スライド番号プレースホルダー 7">
            <a:extLst>
              <a:ext uri="{FF2B5EF4-FFF2-40B4-BE49-F238E27FC236}">
                <a16:creationId xmlns:a16="http://schemas.microsoft.com/office/drawing/2014/main" id="{2214648A-9776-6CAC-7B0C-ED8DBACA3237}"/>
              </a:ext>
            </a:extLst>
          </p:cNvPr>
          <p:cNvSpPr>
            <a:spLocks noGrp="1"/>
          </p:cNvSpPr>
          <p:nvPr>
            <p:ph type="sldNum" sz="quarter" idx="12"/>
          </p:nvPr>
        </p:nvSpPr>
        <p:spPr/>
        <p:txBody>
          <a:bodyPr/>
          <a:lstStyle/>
          <a:p>
            <a:fld id="{BA7ED0A1-43DD-8A49-AAB2-6A8E04A5F562}" type="slidenum">
              <a:rPr kumimoji="1" lang="ja-JP" altLang="en-US" smtClean="0"/>
              <a:t>3</a:t>
            </a:fld>
            <a:endParaRPr kumimoji="1" lang="ja-JP" altLang="en-US"/>
          </a:p>
        </p:txBody>
      </p:sp>
      <p:pic>
        <p:nvPicPr>
          <p:cNvPr id="3" name="図 2" descr="アイコン&#10;&#10;自動的に生成された説明">
            <a:extLst>
              <a:ext uri="{FF2B5EF4-FFF2-40B4-BE49-F238E27FC236}">
                <a16:creationId xmlns:a16="http://schemas.microsoft.com/office/drawing/2014/main" id="{ACB67FD6-2137-187D-4591-FB9D74EE98B0}"/>
              </a:ext>
            </a:extLst>
          </p:cNvPr>
          <p:cNvPicPr>
            <a:picLocks noChangeAspect="1"/>
          </p:cNvPicPr>
          <p:nvPr/>
        </p:nvPicPr>
        <p:blipFill>
          <a:blip r:embed="rId2"/>
          <a:stretch>
            <a:fillRect/>
          </a:stretch>
        </p:blipFill>
        <p:spPr>
          <a:xfrm>
            <a:off x="8255438" y="4409935"/>
            <a:ext cx="1606217" cy="1606217"/>
          </a:xfrm>
          <a:prstGeom prst="rect">
            <a:avLst/>
          </a:prstGeom>
        </p:spPr>
      </p:pic>
      <p:pic>
        <p:nvPicPr>
          <p:cNvPr id="6" name="図 5" descr="アイコン&#10;&#10;自動的に生成された説明">
            <a:extLst>
              <a:ext uri="{FF2B5EF4-FFF2-40B4-BE49-F238E27FC236}">
                <a16:creationId xmlns:a16="http://schemas.microsoft.com/office/drawing/2014/main" id="{10AA7B81-1838-9594-9FE1-6D0C7575337A}"/>
              </a:ext>
            </a:extLst>
          </p:cNvPr>
          <p:cNvPicPr>
            <a:picLocks noChangeAspect="1"/>
          </p:cNvPicPr>
          <p:nvPr/>
        </p:nvPicPr>
        <p:blipFill>
          <a:blip r:embed="rId3"/>
          <a:stretch>
            <a:fillRect/>
          </a:stretch>
        </p:blipFill>
        <p:spPr>
          <a:xfrm>
            <a:off x="9861655" y="3606827"/>
            <a:ext cx="1606217" cy="1606217"/>
          </a:xfrm>
          <a:prstGeom prst="rect">
            <a:avLst/>
          </a:prstGeom>
        </p:spPr>
      </p:pic>
    </p:spTree>
    <p:extLst>
      <p:ext uri="{BB962C8B-B14F-4D97-AF65-F5344CB8AC3E}">
        <p14:creationId xmlns:p14="http://schemas.microsoft.com/office/powerpoint/2010/main" val="2275953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2214648A-9776-6CAC-7B0C-ED8DBACA3237}"/>
              </a:ext>
            </a:extLst>
          </p:cNvPr>
          <p:cNvSpPr>
            <a:spLocks noGrp="1"/>
          </p:cNvSpPr>
          <p:nvPr>
            <p:ph type="sldNum" sz="quarter" idx="12"/>
          </p:nvPr>
        </p:nvSpPr>
        <p:spPr/>
        <p:txBody>
          <a:bodyPr/>
          <a:lstStyle/>
          <a:p>
            <a:fld id="{BA7ED0A1-43DD-8A49-AAB2-6A8E04A5F562}" type="slidenum">
              <a:rPr kumimoji="1" lang="ja-JP" altLang="en-US" smtClean="0"/>
              <a:t>30</a:t>
            </a:fld>
            <a:endParaRPr kumimoji="1" lang="ja-JP" altLang="en-US"/>
          </a:p>
        </p:txBody>
      </p:sp>
      <p:sp>
        <p:nvSpPr>
          <p:cNvPr id="6" name="テキスト ボックス 5">
            <a:extLst>
              <a:ext uri="{FF2B5EF4-FFF2-40B4-BE49-F238E27FC236}">
                <a16:creationId xmlns:a16="http://schemas.microsoft.com/office/drawing/2014/main" id="{6896E766-E33C-61CC-766A-2345A78C414F}"/>
              </a:ext>
            </a:extLst>
          </p:cNvPr>
          <p:cNvSpPr txBox="1"/>
          <p:nvPr/>
        </p:nvSpPr>
        <p:spPr>
          <a:xfrm>
            <a:off x="1905225" y="1000508"/>
            <a:ext cx="1261884" cy="523220"/>
          </a:xfrm>
          <a:prstGeom prst="rect">
            <a:avLst/>
          </a:prstGeom>
          <a:noFill/>
        </p:spPr>
        <p:txBody>
          <a:bodyPr wrap="none" rtlCol="0">
            <a:spAutoFit/>
          </a:bodyPr>
          <a:lstStyle/>
          <a:p>
            <a:r>
              <a:rPr kumimoji="1" lang="ja-JP" altLang="en-US" sz="2800" b="1">
                <a:latin typeface="Meiryo" panose="020B0604030504040204" pitchFamily="34" charset="-128"/>
                <a:ea typeface="Meiryo" panose="020B0604030504040204" pitchFamily="34" charset="-128"/>
              </a:rPr>
              <a:t>まとめ</a:t>
            </a:r>
          </a:p>
        </p:txBody>
      </p:sp>
      <p:sp>
        <p:nvSpPr>
          <p:cNvPr id="7" name="テキスト ボックス 6">
            <a:extLst>
              <a:ext uri="{FF2B5EF4-FFF2-40B4-BE49-F238E27FC236}">
                <a16:creationId xmlns:a16="http://schemas.microsoft.com/office/drawing/2014/main" id="{68321580-E9D9-4539-EEF3-D238984D1B2F}"/>
              </a:ext>
            </a:extLst>
          </p:cNvPr>
          <p:cNvSpPr txBox="1"/>
          <p:nvPr/>
        </p:nvSpPr>
        <p:spPr>
          <a:xfrm>
            <a:off x="2703283" y="1659485"/>
            <a:ext cx="7698736" cy="830997"/>
          </a:xfrm>
          <a:prstGeom prst="rect">
            <a:avLst/>
          </a:prstGeom>
          <a:noFill/>
        </p:spPr>
        <p:txBody>
          <a:bodyPr wrap="square" rtlCol="0">
            <a:spAutoFit/>
          </a:bodyPr>
          <a:lstStyle/>
          <a:p>
            <a:r>
              <a:rPr kumimoji="1" lang="ja-JP" altLang="en-US" sz="2400">
                <a:latin typeface="Meiryo" panose="020B0604030504040204" pitchFamily="34" charset="-128"/>
                <a:ea typeface="Meiryo" panose="020B0604030504040204" pitchFamily="34" charset="-128"/>
              </a:rPr>
              <a:t>買い物の前に、買いたい商品の情報を集めて、本当に買う必要があるか考えることが大切であるとわかった</a:t>
            </a:r>
            <a:endParaRPr kumimoji="1" lang="ja-JP" altLang="en-US" sz="2400" dirty="0">
              <a:latin typeface="Meiryo" panose="020B0604030504040204" pitchFamily="34" charset="-128"/>
              <a:ea typeface="Meiryo" panose="020B0604030504040204" pitchFamily="34" charset="-128"/>
            </a:endParaRPr>
          </a:p>
        </p:txBody>
      </p:sp>
      <p:sp>
        <p:nvSpPr>
          <p:cNvPr id="2" name="テキスト ボックス 1">
            <a:extLst>
              <a:ext uri="{FF2B5EF4-FFF2-40B4-BE49-F238E27FC236}">
                <a16:creationId xmlns:a16="http://schemas.microsoft.com/office/drawing/2014/main" id="{8338E45A-BAB8-058A-6983-E8217F74F5F5}"/>
              </a:ext>
            </a:extLst>
          </p:cNvPr>
          <p:cNvSpPr txBox="1"/>
          <p:nvPr/>
        </p:nvSpPr>
        <p:spPr>
          <a:xfrm>
            <a:off x="2703283" y="2781822"/>
            <a:ext cx="7698736" cy="830997"/>
          </a:xfrm>
          <a:prstGeom prst="rect">
            <a:avLst/>
          </a:prstGeom>
          <a:noFill/>
        </p:spPr>
        <p:txBody>
          <a:bodyPr wrap="square" rtlCol="0">
            <a:spAutoFit/>
          </a:bodyPr>
          <a:lstStyle/>
          <a:p>
            <a:r>
              <a:rPr kumimoji="1" lang="ja-JP" altLang="en-US" sz="2400">
                <a:latin typeface="Meiryo" panose="020B0604030504040204" pitchFamily="34" charset="-128"/>
                <a:ea typeface="Meiryo" panose="020B0604030504040204" pitchFamily="34" charset="-128"/>
              </a:rPr>
              <a:t>使⽤する⽬的に合っているかや環境への影響を考えることも大切であるとわかった</a:t>
            </a:r>
            <a:endParaRPr kumimoji="1" lang="ja-JP" altLang="en-US" sz="2400" dirty="0">
              <a:latin typeface="Meiryo" panose="020B0604030504040204" pitchFamily="34" charset="-128"/>
              <a:ea typeface="Meiryo" panose="020B0604030504040204" pitchFamily="34" charset="-128"/>
            </a:endParaRPr>
          </a:p>
        </p:txBody>
      </p:sp>
      <p:sp>
        <p:nvSpPr>
          <p:cNvPr id="3" name="テキスト ボックス 2">
            <a:extLst>
              <a:ext uri="{FF2B5EF4-FFF2-40B4-BE49-F238E27FC236}">
                <a16:creationId xmlns:a16="http://schemas.microsoft.com/office/drawing/2014/main" id="{78706B94-433D-8B41-09B9-D55E89617950}"/>
              </a:ext>
            </a:extLst>
          </p:cNvPr>
          <p:cNvSpPr txBox="1"/>
          <p:nvPr/>
        </p:nvSpPr>
        <p:spPr>
          <a:xfrm>
            <a:off x="2703283" y="3904159"/>
            <a:ext cx="7698736" cy="830997"/>
          </a:xfrm>
          <a:prstGeom prst="rect">
            <a:avLst/>
          </a:prstGeom>
          <a:noFill/>
        </p:spPr>
        <p:txBody>
          <a:bodyPr wrap="square" rtlCol="0">
            <a:spAutoFit/>
          </a:bodyPr>
          <a:lstStyle/>
          <a:p>
            <a:r>
              <a:rPr kumimoji="1" lang="ja-JP" altLang="en-US" sz="2400">
                <a:latin typeface="Meiryo" panose="020B0604030504040204" pitchFamily="34" charset="-128"/>
                <a:ea typeface="Meiryo" panose="020B0604030504040204" pitchFamily="34" charset="-128"/>
              </a:rPr>
              <a:t>さまざまな商品表⽰があり、品物を選ぶときの参考にするとよいことがわかった</a:t>
            </a:r>
            <a:endParaRPr kumimoji="1" lang="ja-JP" altLang="en-US" sz="2400" dirty="0">
              <a:latin typeface="Meiryo" panose="020B0604030504040204" pitchFamily="34" charset="-128"/>
              <a:ea typeface="Meiryo" panose="020B0604030504040204" pitchFamily="34" charset="-128"/>
            </a:endParaRPr>
          </a:p>
        </p:txBody>
      </p:sp>
      <p:sp>
        <p:nvSpPr>
          <p:cNvPr id="4" name="テキスト ボックス 3">
            <a:extLst>
              <a:ext uri="{FF2B5EF4-FFF2-40B4-BE49-F238E27FC236}">
                <a16:creationId xmlns:a16="http://schemas.microsoft.com/office/drawing/2014/main" id="{F9428793-9F08-CE38-7F22-D38B2663DBE4}"/>
              </a:ext>
            </a:extLst>
          </p:cNvPr>
          <p:cNvSpPr txBox="1"/>
          <p:nvPr/>
        </p:nvSpPr>
        <p:spPr>
          <a:xfrm>
            <a:off x="2703283" y="5026495"/>
            <a:ext cx="7698736" cy="830997"/>
          </a:xfrm>
          <a:prstGeom prst="rect">
            <a:avLst/>
          </a:prstGeom>
          <a:noFill/>
        </p:spPr>
        <p:txBody>
          <a:bodyPr wrap="square" rtlCol="0">
            <a:spAutoFit/>
          </a:bodyPr>
          <a:lstStyle/>
          <a:p>
            <a:r>
              <a:rPr kumimoji="1" lang="ja-JP" altLang="en-US" sz="2400">
                <a:latin typeface="Meiryo" panose="020B0604030504040204" pitchFamily="34" charset="-128"/>
                <a:ea typeface="Meiryo" panose="020B0604030504040204" pitchFamily="34" charset="-128"/>
              </a:rPr>
              <a:t>有意義な買い物だったか、ふり返ることが大切であるとわかった</a:t>
            </a:r>
            <a:endParaRPr kumimoji="1" lang="ja-JP" altLang="en-US" sz="2400" dirty="0">
              <a:latin typeface="Meiryo" panose="020B0604030504040204" pitchFamily="34" charset="-128"/>
              <a:ea typeface="Meiryo" panose="020B0604030504040204" pitchFamily="34" charset="-128"/>
            </a:endParaRPr>
          </a:p>
        </p:txBody>
      </p:sp>
      <p:pic>
        <p:nvPicPr>
          <p:cNvPr id="11" name="図 10" descr="アイコン&#10;&#10;自動的に生成された説明">
            <a:extLst>
              <a:ext uri="{FF2B5EF4-FFF2-40B4-BE49-F238E27FC236}">
                <a16:creationId xmlns:a16="http://schemas.microsoft.com/office/drawing/2014/main" id="{B98E531B-0903-EB01-5D31-9B7FCF1D7186}"/>
              </a:ext>
            </a:extLst>
          </p:cNvPr>
          <p:cNvPicPr>
            <a:picLocks noChangeAspect="1"/>
          </p:cNvPicPr>
          <p:nvPr/>
        </p:nvPicPr>
        <p:blipFill>
          <a:blip r:embed="rId2"/>
          <a:stretch>
            <a:fillRect/>
          </a:stretch>
        </p:blipFill>
        <p:spPr>
          <a:xfrm>
            <a:off x="2072341" y="1659485"/>
            <a:ext cx="568348" cy="568348"/>
          </a:xfrm>
          <a:prstGeom prst="rect">
            <a:avLst/>
          </a:prstGeom>
        </p:spPr>
      </p:pic>
      <p:pic>
        <p:nvPicPr>
          <p:cNvPr id="12" name="図 11" descr="アイコン&#10;&#10;自動的に生成された説明">
            <a:extLst>
              <a:ext uri="{FF2B5EF4-FFF2-40B4-BE49-F238E27FC236}">
                <a16:creationId xmlns:a16="http://schemas.microsoft.com/office/drawing/2014/main" id="{3F3FA3ED-8D2E-8844-7429-DAE4889F849E}"/>
              </a:ext>
            </a:extLst>
          </p:cNvPr>
          <p:cNvPicPr>
            <a:picLocks noChangeAspect="1"/>
          </p:cNvPicPr>
          <p:nvPr/>
        </p:nvPicPr>
        <p:blipFill>
          <a:blip r:embed="rId2"/>
          <a:stretch>
            <a:fillRect/>
          </a:stretch>
        </p:blipFill>
        <p:spPr>
          <a:xfrm>
            <a:off x="2072341" y="2772667"/>
            <a:ext cx="568348" cy="568348"/>
          </a:xfrm>
          <a:prstGeom prst="rect">
            <a:avLst/>
          </a:prstGeom>
        </p:spPr>
      </p:pic>
      <p:pic>
        <p:nvPicPr>
          <p:cNvPr id="13" name="図 12" descr="アイコン&#10;&#10;自動的に生成された説明">
            <a:extLst>
              <a:ext uri="{FF2B5EF4-FFF2-40B4-BE49-F238E27FC236}">
                <a16:creationId xmlns:a16="http://schemas.microsoft.com/office/drawing/2014/main" id="{0ABA21EB-2457-182D-0DED-D5C9C07B8A60}"/>
              </a:ext>
            </a:extLst>
          </p:cNvPr>
          <p:cNvPicPr>
            <a:picLocks noChangeAspect="1"/>
          </p:cNvPicPr>
          <p:nvPr/>
        </p:nvPicPr>
        <p:blipFill>
          <a:blip r:embed="rId2"/>
          <a:stretch>
            <a:fillRect/>
          </a:stretch>
        </p:blipFill>
        <p:spPr>
          <a:xfrm>
            <a:off x="2072341" y="3885849"/>
            <a:ext cx="568348" cy="568348"/>
          </a:xfrm>
          <a:prstGeom prst="rect">
            <a:avLst/>
          </a:prstGeom>
        </p:spPr>
      </p:pic>
      <p:pic>
        <p:nvPicPr>
          <p:cNvPr id="14" name="図 13" descr="アイコン&#10;&#10;自動的に生成された説明">
            <a:extLst>
              <a:ext uri="{FF2B5EF4-FFF2-40B4-BE49-F238E27FC236}">
                <a16:creationId xmlns:a16="http://schemas.microsoft.com/office/drawing/2014/main" id="{5C983CE8-DEEB-F7EF-4F1D-178ABA892570}"/>
              </a:ext>
            </a:extLst>
          </p:cNvPr>
          <p:cNvPicPr>
            <a:picLocks noChangeAspect="1"/>
          </p:cNvPicPr>
          <p:nvPr/>
        </p:nvPicPr>
        <p:blipFill>
          <a:blip r:embed="rId2"/>
          <a:stretch>
            <a:fillRect/>
          </a:stretch>
        </p:blipFill>
        <p:spPr>
          <a:xfrm>
            <a:off x="2072341" y="4999032"/>
            <a:ext cx="568348" cy="568348"/>
          </a:xfrm>
          <a:prstGeom prst="rect">
            <a:avLst/>
          </a:prstGeom>
        </p:spPr>
      </p:pic>
    </p:spTree>
    <p:extLst>
      <p:ext uri="{BB962C8B-B14F-4D97-AF65-F5344CB8AC3E}">
        <p14:creationId xmlns:p14="http://schemas.microsoft.com/office/powerpoint/2010/main" val="1649188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16C7DA2-B4B7-C1E0-6E8F-DF168BE305D1}"/>
              </a:ext>
            </a:extLst>
          </p:cNvPr>
          <p:cNvSpPr txBox="1"/>
          <p:nvPr/>
        </p:nvSpPr>
        <p:spPr>
          <a:xfrm>
            <a:off x="1293396" y="1352008"/>
            <a:ext cx="5724644" cy="523220"/>
          </a:xfrm>
          <a:prstGeom prst="rect">
            <a:avLst/>
          </a:prstGeom>
          <a:noFill/>
        </p:spPr>
        <p:txBody>
          <a:bodyPr wrap="none" rtlCol="0">
            <a:spAutoFit/>
          </a:bodyPr>
          <a:lstStyle/>
          <a:p>
            <a:r>
              <a:rPr kumimoji="1" lang="ja-JP" altLang="en-US" sz="2800" b="1">
                <a:solidFill>
                  <a:srgbClr val="00B050"/>
                </a:solidFill>
                <a:latin typeface="Meiryo" panose="020B0604030504040204" pitchFamily="34" charset="-128"/>
                <a:ea typeface="Meiryo" panose="020B0604030504040204" pitchFamily="34" charset="-128"/>
              </a:rPr>
              <a:t>ものを買う前に考えたいポイント	</a:t>
            </a:r>
          </a:p>
        </p:txBody>
      </p:sp>
      <p:sp>
        <p:nvSpPr>
          <p:cNvPr id="2" name="テキスト ボックス 1">
            <a:extLst>
              <a:ext uri="{FF2B5EF4-FFF2-40B4-BE49-F238E27FC236}">
                <a16:creationId xmlns:a16="http://schemas.microsoft.com/office/drawing/2014/main" id="{AE89D1E7-CA9B-ABC4-70B2-85B8F681E716}"/>
              </a:ext>
            </a:extLst>
          </p:cNvPr>
          <p:cNvSpPr txBox="1"/>
          <p:nvPr/>
        </p:nvSpPr>
        <p:spPr>
          <a:xfrm>
            <a:off x="1293396" y="2147380"/>
            <a:ext cx="10060404" cy="2816156"/>
          </a:xfrm>
          <a:prstGeom prst="rect">
            <a:avLst/>
          </a:prstGeom>
          <a:noFill/>
        </p:spPr>
        <p:txBody>
          <a:bodyPr wrap="square" rtlCol="0">
            <a:spAutoFit/>
          </a:bodyPr>
          <a:lstStyle/>
          <a:p>
            <a:pPr>
              <a:lnSpc>
                <a:spcPct val="150000"/>
              </a:lnSpc>
            </a:pPr>
            <a:r>
              <a:rPr kumimoji="1" lang="ja-JP" altLang="en-US" sz="2400">
                <a:solidFill>
                  <a:schemeClr val="tx1">
                    <a:lumMod val="75000"/>
                    <a:lumOff val="25000"/>
                  </a:schemeClr>
                </a:solidFill>
                <a:latin typeface="Meiryo" panose="020B0604030504040204" pitchFamily="34" charset="-128"/>
                <a:ea typeface="Meiryo" panose="020B0604030504040204" pitchFamily="34" charset="-128"/>
              </a:rPr>
              <a:t>●自分がほしいと思う理由、本当に必要かを考えよう</a:t>
            </a:r>
          </a:p>
          <a:p>
            <a:pPr>
              <a:lnSpc>
                <a:spcPct val="150000"/>
              </a:lnSpc>
            </a:pPr>
            <a:r>
              <a:rPr kumimoji="1" lang="ja-JP" altLang="en-US" sz="2400">
                <a:solidFill>
                  <a:schemeClr val="tx1">
                    <a:lumMod val="75000"/>
                    <a:lumOff val="25000"/>
                  </a:schemeClr>
                </a:solidFill>
                <a:latin typeface="Meiryo" panose="020B0604030504040204" pitchFamily="34" charset="-128"/>
                <a:ea typeface="Meiryo" panose="020B0604030504040204" pitchFamily="34" charset="-128"/>
              </a:rPr>
              <a:t>●予算をあらかじめ設定して、予算内で無理なく買えるか考えよう</a:t>
            </a:r>
          </a:p>
          <a:p>
            <a:pPr>
              <a:lnSpc>
                <a:spcPct val="150000"/>
              </a:lnSpc>
            </a:pPr>
            <a:r>
              <a:rPr kumimoji="1" lang="ja-JP" altLang="en-US" sz="2400">
                <a:solidFill>
                  <a:schemeClr val="tx1">
                    <a:lumMod val="75000"/>
                    <a:lumOff val="25000"/>
                  </a:schemeClr>
                </a:solidFill>
                <a:latin typeface="Meiryo" panose="020B0604030504040204" pitchFamily="34" charset="-128"/>
                <a:ea typeface="Meiryo" panose="020B0604030504040204" pitchFamily="34" charset="-128"/>
              </a:rPr>
              <a:t>●同じようなものがほかにないか調べてみよう</a:t>
            </a:r>
          </a:p>
          <a:p>
            <a:pPr>
              <a:lnSpc>
                <a:spcPct val="150000"/>
              </a:lnSpc>
            </a:pPr>
            <a:r>
              <a:rPr kumimoji="1" lang="ja-JP" altLang="en-US" sz="2400">
                <a:solidFill>
                  <a:schemeClr val="tx1">
                    <a:lumMod val="75000"/>
                    <a:lumOff val="25000"/>
                  </a:schemeClr>
                </a:solidFill>
                <a:latin typeface="Meiryo" panose="020B0604030504040204" pitchFamily="34" charset="-128"/>
                <a:ea typeface="Meiryo" panose="020B0604030504040204" pitchFamily="34" charset="-128"/>
              </a:rPr>
              <a:t>●丈夫なものか、修理できるか、手入れがしやすいかなども調べよう</a:t>
            </a:r>
          </a:p>
          <a:p>
            <a:pPr>
              <a:lnSpc>
                <a:spcPct val="150000"/>
              </a:lnSpc>
            </a:pPr>
            <a:r>
              <a:rPr kumimoji="1" lang="ja-JP" altLang="en-US" sz="2400">
                <a:solidFill>
                  <a:schemeClr val="tx1">
                    <a:lumMod val="75000"/>
                    <a:lumOff val="25000"/>
                  </a:schemeClr>
                </a:solidFill>
                <a:latin typeface="Meiryo" panose="020B0604030504040204" pitchFamily="34" charset="-128"/>
                <a:ea typeface="Meiryo" panose="020B0604030504040204" pitchFamily="34" charset="-128"/>
              </a:rPr>
              <a:t>●環境のことを考えて、リサイクルできるか使った後のことも考えよう</a:t>
            </a:r>
            <a:endParaRPr kumimoji="1" lang="ja-JP" altLang="en-US" sz="2400" dirty="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3" name="スライド番号プレースホルダー 2">
            <a:extLst>
              <a:ext uri="{FF2B5EF4-FFF2-40B4-BE49-F238E27FC236}">
                <a16:creationId xmlns:a16="http://schemas.microsoft.com/office/drawing/2014/main" id="{88FD43EA-A157-D413-172E-4DCC4385C73F}"/>
              </a:ext>
            </a:extLst>
          </p:cNvPr>
          <p:cNvSpPr>
            <a:spLocks noGrp="1"/>
          </p:cNvSpPr>
          <p:nvPr>
            <p:ph type="sldNum" sz="quarter" idx="12"/>
          </p:nvPr>
        </p:nvSpPr>
        <p:spPr/>
        <p:txBody>
          <a:bodyPr/>
          <a:lstStyle/>
          <a:p>
            <a:fld id="{BA7ED0A1-43DD-8A49-AAB2-6A8E04A5F562}" type="slidenum">
              <a:rPr kumimoji="1" lang="ja-JP" altLang="en-US" smtClean="0"/>
              <a:t>4</a:t>
            </a:fld>
            <a:endParaRPr kumimoji="1" lang="ja-JP" altLang="en-US"/>
          </a:p>
        </p:txBody>
      </p:sp>
      <p:sp>
        <p:nvSpPr>
          <p:cNvPr id="5" name="テキスト ボックス 4">
            <a:extLst>
              <a:ext uri="{FF2B5EF4-FFF2-40B4-BE49-F238E27FC236}">
                <a16:creationId xmlns:a16="http://schemas.microsoft.com/office/drawing/2014/main" id="{5B462392-D9B4-711C-565B-684CCCC3A53E}"/>
              </a:ext>
            </a:extLst>
          </p:cNvPr>
          <p:cNvSpPr txBox="1"/>
          <p:nvPr/>
        </p:nvSpPr>
        <p:spPr>
          <a:xfrm>
            <a:off x="274213" y="104169"/>
            <a:ext cx="2266967" cy="369332"/>
          </a:xfrm>
          <a:prstGeom prst="rect">
            <a:avLst/>
          </a:prstGeom>
          <a:noFill/>
        </p:spPr>
        <p:txBody>
          <a:bodyPr wrap="none" rtlCol="0">
            <a:spAutoFit/>
          </a:bodyPr>
          <a:lstStyle/>
          <a:p>
            <a:r>
              <a:rPr kumimoji="1" lang="en-US" altLang="ja-JP" b="1" dirty="0">
                <a:solidFill>
                  <a:schemeClr val="accent4">
                    <a:lumMod val="75000"/>
                  </a:schemeClr>
                </a:solidFill>
                <a:latin typeface="Meiryo" panose="020B0604030504040204" pitchFamily="34" charset="-128"/>
                <a:ea typeface="Meiryo" panose="020B0604030504040204" pitchFamily="34" charset="-128"/>
              </a:rPr>
              <a:t>1.</a:t>
            </a:r>
            <a:r>
              <a:rPr kumimoji="1" lang="ja-JP" altLang="en-US" b="1">
                <a:solidFill>
                  <a:schemeClr val="accent4">
                    <a:lumMod val="75000"/>
                  </a:schemeClr>
                </a:solidFill>
                <a:latin typeface="Meiryo" panose="020B0604030504040204" pitchFamily="34" charset="-128"/>
                <a:ea typeface="Meiryo" panose="020B0604030504040204" pitchFamily="34" charset="-128"/>
              </a:rPr>
              <a:t>買う前に考えよう</a:t>
            </a:r>
          </a:p>
        </p:txBody>
      </p:sp>
    </p:spTree>
    <p:extLst>
      <p:ext uri="{BB962C8B-B14F-4D97-AF65-F5344CB8AC3E}">
        <p14:creationId xmlns:p14="http://schemas.microsoft.com/office/powerpoint/2010/main" val="2207225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16C7DA2-B4B7-C1E0-6E8F-DF168BE305D1}"/>
              </a:ext>
            </a:extLst>
          </p:cNvPr>
          <p:cNvSpPr txBox="1"/>
          <p:nvPr/>
        </p:nvSpPr>
        <p:spPr>
          <a:xfrm>
            <a:off x="1780148" y="1638560"/>
            <a:ext cx="1980029" cy="523220"/>
          </a:xfrm>
          <a:prstGeom prst="rect">
            <a:avLst/>
          </a:prstGeom>
          <a:noFill/>
        </p:spPr>
        <p:txBody>
          <a:bodyPr wrap="none" rtlCol="0">
            <a:spAutoFit/>
          </a:bodyPr>
          <a:lstStyle/>
          <a:p>
            <a:r>
              <a:rPr kumimoji="1" lang="ja-JP" altLang="en-US" sz="2800" b="1">
                <a:solidFill>
                  <a:srgbClr val="00B0F0"/>
                </a:solidFill>
                <a:latin typeface="Meiryo" panose="020B0604030504040204" pitchFamily="34" charset="-128"/>
                <a:ea typeface="Meiryo" panose="020B0604030504040204" pitchFamily="34" charset="-128"/>
              </a:rPr>
              <a:t>話し合おう</a:t>
            </a:r>
          </a:p>
        </p:txBody>
      </p:sp>
      <p:sp>
        <p:nvSpPr>
          <p:cNvPr id="2" name="テキスト ボックス 1">
            <a:extLst>
              <a:ext uri="{FF2B5EF4-FFF2-40B4-BE49-F238E27FC236}">
                <a16:creationId xmlns:a16="http://schemas.microsoft.com/office/drawing/2014/main" id="{AE89D1E7-CA9B-ABC4-70B2-85B8F681E716}"/>
              </a:ext>
            </a:extLst>
          </p:cNvPr>
          <p:cNvSpPr txBox="1"/>
          <p:nvPr/>
        </p:nvSpPr>
        <p:spPr>
          <a:xfrm>
            <a:off x="1780148" y="2301480"/>
            <a:ext cx="9167252" cy="1708160"/>
          </a:xfrm>
          <a:prstGeom prst="rect">
            <a:avLst/>
          </a:prstGeom>
          <a:noFill/>
        </p:spPr>
        <p:txBody>
          <a:bodyPr wrap="square" rtlCol="0">
            <a:spAutoFit/>
          </a:bodyPr>
          <a:lstStyle/>
          <a:p>
            <a:pPr>
              <a:lnSpc>
                <a:spcPct val="150000"/>
              </a:lnSpc>
            </a:pPr>
            <a:r>
              <a:rPr kumimoji="1" lang="ja-JP" altLang="en-US" sz="2400">
                <a:latin typeface="Meiryo" panose="020B0604030504040204" pitchFamily="34" charset="-128"/>
                <a:ea typeface="Meiryo" panose="020B0604030504040204" pitchFamily="34" charset="-128"/>
              </a:rPr>
              <a:t>ふだんよく⾏く文ぼう具屋さんで</a:t>
            </a:r>
            <a:r>
              <a:rPr kumimoji="1" lang="en-US" altLang="ja-JP" sz="2400" dirty="0">
                <a:latin typeface="Meiryo" panose="020B0604030504040204" pitchFamily="34" charset="-128"/>
                <a:ea typeface="Meiryo" panose="020B0604030504040204" pitchFamily="34" charset="-128"/>
              </a:rPr>
              <a:t>1,000</a:t>
            </a:r>
            <a:r>
              <a:rPr kumimoji="1" lang="ja-JP" altLang="en-US" sz="2400">
                <a:latin typeface="Meiryo" panose="020B0604030504040204" pitchFamily="34" charset="-128"/>
                <a:ea typeface="Meiryo" panose="020B0604030504040204" pitchFamily="34" charset="-128"/>
              </a:rPr>
              <a:t>円の福袋を売っていたよ</a:t>
            </a:r>
            <a:endParaRPr kumimoji="1" lang="en-US" altLang="ja-JP" sz="2400" dirty="0">
              <a:latin typeface="Meiryo" panose="020B0604030504040204" pitchFamily="34" charset="-128"/>
              <a:ea typeface="Meiryo" panose="020B0604030504040204" pitchFamily="34" charset="-128"/>
            </a:endParaRPr>
          </a:p>
          <a:p>
            <a:pPr>
              <a:lnSpc>
                <a:spcPct val="150000"/>
              </a:lnSpc>
            </a:pPr>
            <a:r>
              <a:rPr kumimoji="1" lang="ja-JP" altLang="en-US" sz="2400">
                <a:latin typeface="Meiryo" panose="020B0604030504040204" pitchFamily="34" charset="-128"/>
                <a:ea typeface="Meiryo" panose="020B0604030504040204" pitchFamily="34" charset="-128"/>
              </a:rPr>
              <a:t>中身は、</a:t>
            </a:r>
            <a:r>
              <a:rPr kumimoji="1" lang="en-US" altLang="ja-JP" sz="2400" dirty="0">
                <a:latin typeface="Meiryo" panose="020B0604030504040204" pitchFamily="34" charset="-128"/>
                <a:ea typeface="Meiryo" panose="020B0604030504040204" pitchFamily="34" charset="-128"/>
              </a:rPr>
              <a:t>1,500</a:t>
            </a:r>
            <a:r>
              <a:rPr kumimoji="1" lang="ja-JP" altLang="en-US" sz="2400">
                <a:latin typeface="Meiryo" panose="020B0604030504040204" pitchFamily="34" charset="-128"/>
                <a:ea typeface="Meiryo" panose="020B0604030504040204" pitchFamily="34" charset="-128"/>
              </a:rPr>
              <a:t>円分の品が⼊っているらしい</a:t>
            </a:r>
            <a:endParaRPr kumimoji="1" lang="en-US" altLang="ja-JP" sz="2400" dirty="0">
              <a:latin typeface="Meiryo" panose="020B0604030504040204" pitchFamily="34" charset="-128"/>
              <a:ea typeface="Meiryo" panose="020B0604030504040204" pitchFamily="34" charset="-128"/>
            </a:endParaRPr>
          </a:p>
          <a:p>
            <a:pPr>
              <a:lnSpc>
                <a:spcPct val="150000"/>
              </a:lnSpc>
            </a:pPr>
            <a:r>
              <a:rPr kumimoji="1" lang="ja-JP" altLang="en-US" sz="2400">
                <a:latin typeface="Meiryo" panose="020B0604030504040204" pitchFamily="34" charset="-128"/>
                <a:ea typeface="Meiryo" panose="020B0604030504040204" pitchFamily="34" charset="-128"/>
              </a:rPr>
              <a:t>買う？それとも買わない？</a:t>
            </a:r>
            <a:r>
              <a:rPr kumimoji="1" lang="en-US" altLang="ja-JP" sz="2400" dirty="0">
                <a:latin typeface="Meiryo" panose="020B0604030504040204" pitchFamily="34" charset="-128"/>
                <a:ea typeface="Meiryo" panose="020B0604030504040204" pitchFamily="34" charset="-128"/>
              </a:rPr>
              <a:t>  </a:t>
            </a:r>
            <a:endParaRPr kumimoji="1" lang="ja-JP" altLang="en-US" sz="2400">
              <a:latin typeface="Meiryo" panose="020B0604030504040204" pitchFamily="34" charset="-128"/>
              <a:ea typeface="Meiryo" panose="020B0604030504040204" pitchFamily="34" charset="-128"/>
            </a:endParaRPr>
          </a:p>
        </p:txBody>
      </p:sp>
      <p:sp>
        <p:nvSpPr>
          <p:cNvPr id="3" name="スライド番号プレースホルダー 2">
            <a:extLst>
              <a:ext uri="{FF2B5EF4-FFF2-40B4-BE49-F238E27FC236}">
                <a16:creationId xmlns:a16="http://schemas.microsoft.com/office/drawing/2014/main" id="{88FD43EA-A157-D413-172E-4DCC4385C73F}"/>
              </a:ext>
            </a:extLst>
          </p:cNvPr>
          <p:cNvSpPr>
            <a:spLocks noGrp="1"/>
          </p:cNvSpPr>
          <p:nvPr>
            <p:ph type="sldNum" sz="quarter" idx="12"/>
          </p:nvPr>
        </p:nvSpPr>
        <p:spPr/>
        <p:txBody>
          <a:bodyPr/>
          <a:lstStyle/>
          <a:p>
            <a:fld id="{BA7ED0A1-43DD-8A49-AAB2-6A8E04A5F562}" type="slidenum">
              <a:rPr kumimoji="1" lang="ja-JP" altLang="en-US" smtClean="0"/>
              <a:t>5</a:t>
            </a:fld>
            <a:endParaRPr kumimoji="1" lang="ja-JP" altLang="en-US"/>
          </a:p>
        </p:txBody>
      </p:sp>
      <p:sp>
        <p:nvSpPr>
          <p:cNvPr id="5" name="円/楕円 4">
            <a:extLst>
              <a:ext uri="{FF2B5EF4-FFF2-40B4-BE49-F238E27FC236}">
                <a16:creationId xmlns:a16="http://schemas.microsoft.com/office/drawing/2014/main" id="{4462C44D-EA7E-6B7F-60DC-A9F9B69B8AF8}"/>
              </a:ext>
            </a:extLst>
          </p:cNvPr>
          <p:cNvSpPr/>
          <p:nvPr/>
        </p:nvSpPr>
        <p:spPr>
          <a:xfrm>
            <a:off x="7784265" y="3737365"/>
            <a:ext cx="2627587" cy="2200023"/>
          </a:xfrm>
          <a:prstGeom prst="ellipse">
            <a:avLst/>
          </a:prstGeom>
          <a:solidFill>
            <a:srgbClr val="A2F4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ysClr val="windowText" lastClr="000000"/>
              </a:solidFill>
            </a:endParaRPr>
          </a:p>
        </p:txBody>
      </p:sp>
      <p:pic>
        <p:nvPicPr>
          <p:cNvPr id="8" name="図 7" descr="テキスト&#10;&#10;自動的に生成された説明">
            <a:extLst>
              <a:ext uri="{FF2B5EF4-FFF2-40B4-BE49-F238E27FC236}">
                <a16:creationId xmlns:a16="http://schemas.microsoft.com/office/drawing/2014/main" id="{A256314A-FE0E-376C-BC60-E89628BF8AA3}"/>
              </a:ext>
            </a:extLst>
          </p:cNvPr>
          <p:cNvPicPr>
            <a:picLocks noChangeAspect="1"/>
          </p:cNvPicPr>
          <p:nvPr/>
        </p:nvPicPr>
        <p:blipFill>
          <a:blip r:embed="rId2"/>
          <a:stretch>
            <a:fillRect/>
          </a:stretch>
        </p:blipFill>
        <p:spPr>
          <a:xfrm>
            <a:off x="7784265" y="3429000"/>
            <a:ext cx="3671135" cy="2294460"/>
          </a:xfrm>
          <a:prstGeom prst="rect">
            <a:avLst/>
          </a:prstGeom>
        </p:spPr>
      </p:pic>
      <p:sp>
        <p:nvSpPr>
          <p:cNvPr id="6" name="テキスト ボックス 5">
            <a:extLst>
              <a:ext uri="{FF2B5EF4-FFF2-40B4-BE49-F238E27FC236}">
                <a16:creationId xmlns:a16="http://schemas.microsoft.com/office/drawing/2014/main" id="{A344962F-2812-02E5-685A-70D131352682}"/>
              </a:ext>
            </a:extLst>
          </p:cNvPr>
          <p:cNvSpPr txBox="1"/>
          <p:nvPr/>
        </p:nvSpPr>
        <p:spPr>
          <a:xfrm>
            <a:off x="274213" y="104169"/>
            <a:ext cx="2266967" cy="369332"/>
          </a:xfrm>
          <a:prstGeom prst="rect">
            <a:avLst/>
          </a:prstGeom>
          <a:noFill/>
        </p:spPr>
        <p:txBody>
          <a:bodyPr wrap="none" rtlCol="0">
            <a:spAutoFit/>
          </a:bodyPr>
          <a:lstStyle/>
          <a:p>
            <a:r>
              <a:rPr kumimoji="1" lang="en-US" altLang="ja-JP" b="1" dirty="0">
                <a:solidFill>
                  <a:schemeClr val="accent4">
                    <a:lumMod val="75000"/>
                  </a:schemeClr>
                </a:solidFill>
                <a:latin typeface="Meiryo" panose="020B0604030504040204" pitchFamily="34" charset="-128"/>
                <a:ea typeface="Meiryo" panose="020B0604030504040204" pitchFamily="34" charset="-128"/>
              </a:rPr>
              <a:t>1.</a:t>
            </a:r>
            <a:r>
              <a:rPr kumimoji="1" lang="ja-JP" altLang="en-US" b="1">
                <a:solidFill>
                  <a:schemeClr val="accent4">
                    <a:lumMod val="75000"/>
                  </a:schemeClr>
                </a:solidFill>
                <a:latin typeface="Meiryo" panose="020B0604030504040204" pitchFamily="34" charset="-128"/>
                <a:ea typeface="Meiryo" panose="020B0604030504040204" pitchFamily="34" charset="-128"/>
              </a:rPr>
              <a:t>買う前に考えよう</a:t>
            </a:r>
          </a:p>
        </p:txBody>
      </p:sp>
    </p:spTree>
    <p:extLst>
      <p:ext uri="{BB962C8B-B14F-4D97-AF65-F5344CB8AC3E}">
        <p14:creationId xmlns:p14="http://schemas.microsoft.com/office/powerpoint/2010/main" val="1686563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16C7DA2-B4B7-C1E0-6E8F-DF168BE305D1}"/>
              </a:ext>
            </a:extLst>
          </p:cNvPr>
          <p:cNvSpPr txBox="1"/>
          <p:nvPr/>
        </p:nvSpPr>
        <p:spPr>
          <a:xfrm>
            <a:off x="690453" y="3015446"/>
            <a:ext cx="740908" cy="584775"/>
          </a:xfrm>
          <a:prstGeom prst="rect">
            <a:avLst/>
          </a:prstGeom>
          <a:noFill/>
        </p:spPr>
        <p:txBody>
          <a:bodyPr wrap="none" rtlCol="0">
            <a:spAutoFit/>
          </a:bodyPr>
          <a:lstStyle/>
          <a:p>
            <a:pPr algn="ctr"/>
            <a:r>
              <a:rPr kumimoji="1" lang="en-US" altLang="ja-JP" sz="3200" b="1" dirty="0">
                <a:solidFill>
                  <a:schemeClr val="accent4">
                    <a:lumMod val="75000"/>
                  </a:schemeClr>
                </a:solidFill>
                <a:latin typeface="Meiryo" panose="020B0604030504040204" pitchFamily="34" charset="-128"/>
                <a:ea typeface="Meiryo" panose="020B0604030504040204" pitchFamily="34" charset="-128"/>
              </a:rPr>
              <a:t>2. </a:t>
            </a:r>
            <a:endParaRPr kumimoji="1" lang="ja-JP" altLang="en-US" sz="3200" b="1">
              <a:solidFill>
                <a:schemeClr val="accent4">
                  <a:lumMod val="75000"/>
                </a:schemeClr>
              </a:solidFill>
              <a:latin typeface="Meiryo" panose="020B0604030504040204" pitchFamily="34" charset="-128"/>
              <a:ea typeface="Meiryo" panose="020B0604030504040204" pitchFamily="34" charset="-128"/>
            </a:endParaRPr>
          </a:p>
        </p:txBody>
      </p:sp>
      <p:sp>
        <p:nvSpPr>
          <p:cNvPr id="3" name="スライド番号プレースホルダー 2">
            <a:extLst>
              <a:ext uri="{FF2B5EF4-FFF2-40B4-BE49-F238E27FC236}">
                <a16:creationId xmlns:a16="http://schemas.microsoft.com/office/drawing/2014/main" id="{74527BBF-8E9D-F2DC-B938-8CA47A480F62}"/>
              </a:ext>
            </a:extLst>
          </p:cNvPr>
          <p:cNvSpPr>
            <a:spLocks noGrp="1"/>
          </p:cNvSpPr>
          <p:nvPr>
            <p:ph type="sldNum" sz="quarter" idx="12"/>
          </p:nvPr>
        </p:nvSpPr>
        <p:spPr/>
        <p:txBody>
          <a:bodyPr/>
          <a:lstStyle/>
          <a:p>
            <a:fld id="{BA7ED0A1-43DD-8A49-AAB2-6A8E04A5F562}" type="slidenum">
              <a:rPr kumimoji="1" lang="ja-JP" altLang="en-US" smtClean="0"/>
              <a:t>6</a:t>
            </a:fld>
            <a:endParaRPr kumimoji="1" lang="ja-JP" altLang="en-US"/>
          </a:p>
        </p:txBody>
      </p:sp>
      <p:pic>
        <p:nvPicPr>
          <p:cNvPr id="7" name="図 6" descr="QR コード&#10;&#10;自動的に生成された説明">
            <a:extLst>
              <a:ext uri="{FF2B5EF4-FFF2-40B4-BE49-F238E27FC236}">
                <a16:creationId xmlns:a16="http://schemas.microsoft.com/office/drawing/2014/main" id="{C8B257B7-5675-23A7-23FC-E9E0E689DF86}"/>
              </a:ext>
            </a:extLst>
          </p:cNvPr>
          <p:cNvPicPr>
            <a:picLocks noChangeAspect="1"/>
          </p:cNvPicPr>
          <p:nvPr/>
        </p:nvPicPr>
        <p:blipFill>
          <a:blip r:embed="rId2"/>
          <a:stretch>
            <a:fillRect/>
          </a:stretch>
        </p:blipFill>
        <p:spPr>
          <a:xfrm>
            <a:off x="6517836" y="590550"/>
            <a:ext cx="5676900" cy="5676900"/>
          </a:xfrm>
          <a:prstGeom prst="rect">
            <a:avLst/>
          </a:prstGeom>
        </p:spPr>
      </p:pic>
      <p:sp>
        <p:nvSpPr>
          <p:cNvPr id="9" name="テキスト ボックス 8">
            <a:extLst>
              <a:ext uri="{FF2B5EF4-FFF2-40B4-BE49-F238E27FC236}">
                <a16:creationId xmlns:a16="http://schemas.microsoft.com/office/drawing/2014/main" id="{D1168B60-B046-1E11-DA89-D42F3A0478FA}"/>
              </a:ext>
            </a:extLst>
          </p:cNvPr>
          <p:cNvSpPr txBox="1"/>
          <p:nvPr/>
        </p:nvSpPr>
        <p:spPr>
          <a:xfrm>
            <a:off x="1218347" y="3015446"/>
            <a:ext cx="5519460" cy="1077218"/>
          </a:xfrm>
          <a:prstGeom prst="rect">
            <a:avLst/>
          </a:prstGeom>
          <a:noFill/>
        </p:spPr>
        <p:txBody>
          <a:bodyPr wrap="none" rtlCol="0">
            <a:spAutoFit/>
          </a:bodyPr>
          <a:lstStyle/>
          <a:p>
            <a:r>
              <a:rPr kumimoji="1" lang="ja-JP" altLang="en-US" sz="3200" b="1">
                <a:solidFill>
                  <a:schemeClr val="accent4">
                    <a:lumMod val="75000"/>
                  </a:schemeClr>
                </a:solidFill>
                <a:latin typeface="Meiryo" panose="020B0604030504040204" pitchFamily="34" charset="-128"/>
                <a:ea typeface="Meiryo" panose="020B0604030504040204" pitchFamily="34" charset="-128"/>
              </a:rPr>
              <a:t>価格や商品の特徴を調べよう</a:t>
            </a:r>
            <a:endParaRPr kumimoji="1" lang="en-US" altLang="ja-JP" sz="3200" b="1" dirty="0">
              <a:solidFill>
                <a:schemeClr val="accent4">
                  <a:lumMod val="75000"/>
                </a:schemeClr>
              </a:solidFill>
              <a:latin typeface="Meiryo" panose="020B0604030504040204" pitchFamily="34" charset="-128"/>
              <a:ea typeface="Meiryo" panose="020B0604030504040204" pitchFamily="34" charset="-128"/>
            </a:endParaRPr>
          </a:p>
          <a:p>
            <a:r>
              <a:rPr kumimoji="1" lang="ja-JP" altLang="en-US" sz="3200" b="1">
                <a:solidFill>
                  <a:schemeClr val="accent4">
                    <a:lumMod val="75000"/>
                  </a:schemeClr>
                </a:solidFill>
                <a:latin typeface="Meiryo" panose="020B0604030504040204" pitchFamily="34" charset="-128"/>
                <a:ea typeface="Meiryo" panose="020B0604030504040204" pitchFamily="34" charset="-128"/>
              </a:rPr>
              <a:t>品物を選ぶ１</a:t>
            </a:r>
          </a:p>
        </p:txBody>
      </p:sp>
    </p:spTree>
    <p:extLst>
      <p:ext uri="{BB962C8B-B14F-4D97-AF65-F5344CB8AC3E}">
        <p14:creationId xmlns:p14="http://schemas.microsoft.com/office/powerpoint/2010/main" val="3225267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16C7DA2-B4B7-C1E0-6E8F-DF168BE305D1}"/>
              </a:ext>
            </a:extLst>
          </p:cNvPr>
          <p:cNvSpPr txBox="1"/>
          <p:nvPr/>
        </p:nvSpPr>
        <p:spPr>
          <a:xfrm>
            <a:off x="1112077" y="2926884"/>
            <a:ext cx="6296917" cy="1077218"/>
          </a:xfrm>
          <a:prstGeom prst="rect">
            <a:avLst/>
          </a:prstGeom>
          <a:noFill/>
        </p:spPr>
        <p:txBody>
          <a:bodyPr wrap="none" rtlCol="0">
            <a:spAutoFit/>
          </a:bodyPr>
          <a:lstStyle/>
          <a:p>
            <a:r>
              <a:rPr lang="ja-JP" altLang="en-US" sz="3200" b="1">
                <a:solidFill>
                  <a:schemeClr val="tx1">
                    <a:lumMod val="75000"/>
                    <a:lumOff val="25000"/>
                  </a:schemeClr>
                </a:solidFill>
                <a:latin typeface="Meiryo" panose="020B0604030504040204" pitchFamily="34" charset="-128"/>
                <a:ea typeface="Meiryo" panose="020B0604030504040204" pitchFamily="34" charset="-128"/>
              </a:rPr>
              <a:t>ほしいもののことを調べたいとき</a:t>
            </a:r>
            <a:endParaRPr lang="en-US" altLang="ja-JP" sz="3200" b="1" dirty="0">
              <a:solidFill>
                <a:schemeClr val="tx1">
                  <a:lumMod val="75000"/>
                  <a:lumOff val="25000"/>
                </a:schemeClr>
              </a:solidFill>
              <a:latin typeface="Meiryo" panose="020B0604030504040204" pitchFamily="34" charset="-128"/>
              <a:ea typeface="Meiryo" panose="020B0604030504040204" pitchFamily="34" charset="-128"/>
            </a:endParaRPr>
          </a:p>
          <a:p>
            <a:r>
              <a:rPr kumimoji="1" lang="ja-JP" altLang="en-US" sz="3200" b="1">
                <a:solidFill>
                  <a:schemeClr val="tx1">
                    <a:lumMod val="75000"/>
                    <a:lumOff val="25000"/>
                  </a:schemeClr>
                </a:solidFill>
                <a:latin typeface="Meiryo" panose="020B0604030504040204" pitchFamily="34" charset="-128"/>
                <a:ea typeface="Meiryo" panose="020B0604030504040204" pitchFamily="34" charset="-128"/>
              </a:rPr>
              <a:t>何を使って調べる？</a:t>
            </a:r>
          </a:p>
        </p:txBody>
      </p:sp>
      <p:sp>
        <p:nvSpPr>
          <p:cNvPr id="8" name="スライド番号プレースホルダー 7">
            <a:extLst>
              <a:ext uri="{FF2B5EF4-FFF2-40B4-BE49-F238E27FC236}">
                <a16:creationId xmlns:a16="http://schemas.microsoft.com/office/drawing/2014/main" id="{2214648A-9776-6CAC-7B0C-ED8DBACA3237}"/>
              </a:ext>
            </a:extLst>
          </p:cNvPr>
          <p:cNvSpPr>
            <a:spLocks noGrp="1"/>
          </p:cNvSpPr>
          <p:nvPr>
            <p:ph type="sldNum" sz="quarter" idx="12"/>
          </p:nvPr>
        </p:nvSpPr>
        <p:spPr/>
        <p:txBody>
          <a:bodyPr/>
          <a:lstStyle/>
          <a:p>
            <a:fld id="{BA7ED0A1-43DD-8A49-AAB2-6A8E04A5F562}" type="slidenum">
              <a:rPr kumimoji="1" lang="ja-JP" altLang="en-US" smtClean="0"/>
              <a:t>7</a:t>
            </a:fld>
            <a:endParaRPr kumimoji="1" lang="ja-JP" altLang="en-US"/>
          </a:p>
        </p:txBody>
      </p:sp>
      <p:pic>
        <p:nvPicPr>
          <p:cNvPr id="5" name="図 4" descr="パソコンの画面&#10;&#10;自動的に生成された説明">
            <a:extLst>
              <a:ext uri="{FF2B5EF4-FFF2-40B4-BE49-F238E27FC236}">
                <a16:creationId xmlns:a16="http://schemas.microsoft.com/office/drawing/2014/main" id="{433125FB-CA58-D7D6-E676-C1E812770860}"/>
              </a:ext>
            </a:extLst>
          </p:cNvPr>
          <p:cNvPicPr>
            <a:picLocks noChangeAspect="1"/>
          </p:cNvPicPr>
          <p:nvPr/>
        </p:nvPicPr>
        <p:blipFill>
          <a:blip r:embed="rId2"/>
          <a:stretch>
            <a:fillRect/>
          </a:stretch>
        </p:blipFill>
        <p:spPr>
          <a:xfrm>
            <a:off x="8221716" y="625443"/>
            <a:ext cx="2160000" cy="2160000"/>
          </a:xfrm>
          <a:prstGeom prst="rect">
            <a:avLst/>
          </a:prstGeom>
        </p:spPr>
      </p:pic>
      <p:pic>
        <p:nvPicPr>
          <p:cNvPr id="11" name="図 10" descr="文字の書かれた紙&#10;&#10;自動的に生成された説明">
            <a:extLst>
              <a:ext uri="{FF2B5EF4-FFF2-40B4-BE49-F238E27FC236}">
                <a16:creationId xmlns:a16="http://schemas.microsoft.com/office/drawing/2014/main" id="{E5421583-2499-4F11-BE1F-EE56E1C4820F}"/>
              </a:ext>
            </a:extLst>
          </p:cNvPr>
          <p:cNvPicPr>
            <a:picLocks noChangeAspect="1"/>
          </p:cNvPicPr>
          <p:nvPr/>
        </p:nvPicPr>
        <p:blipFill>
          <a:blip r:embed="rId3"/>
          <a:stretch>
            <a:fillRect/>
          </a:stretch>
        </p:blipFill>
        <p:spPr>
          <a:xfrm>
            <a:off x="9451214" y="3145363"/>
            <a:ext cx="2160000" cy="2160000"/>
          </a:xfrm>
          <a:prstGeom prst="rect">
            <a:avLst/>
          </a:prstGeom>
        </p:spPr>
      </p:pic>
      <p:pic>
        <p:nvPicPr>
          <p:cNvPr id="13" name="図 12" descr="グラフィカル ユーザー インターフェイス, アプリケーション&#10;&#10;自動的に生成された説明">
            <a:extLst>
              <a:ext uri="{FF2B5EF4-FFF2-40B4-BE49-F238E27FC236}">
                <a16:creationId xmlns:a16="http://schemas.microsoft.com/office/drawing/2014/main" id="{874FE2B8-E92B-C526-1A7B-047B5A62EFEA}"/>
              </a:ext>
            </a:extLst>
          </p:cNvPr>
          <p:cNvPicPr>
            <a:picLocks noChangeAspect="1"/>
          </p:cNvPicPr>
          <p:nvPr/>
        </p:nvPicPr>
        <p:blipFill>
          <a:blip r:embed="rId4"/>
          <a:stretch>
            <a:fillRect/>
          </a:stretch>
        </p:blipFill>
        <p:spPr>
          <a:xfrm>
            <a:off x="6985320" y="3733969"/>
            <a:ext cx="2160000" cy="2160000"/>
          </a:xfrm>
          <a:prstGeom prst="rect">
            <a:avLst/>
          </a:prstGeom>
        </p:spPr>
      </p:pic>
      <p:sp>
        <p:nvSpPr>
          <p:cNvPr id="14" name="テキスト ボックス 13">
            <a:extLst>
              <a:ext uri="{FF2B5EF4-FFF2-40B4-BE49-F238E27FC236}">
                <a16:creationId xmlns:a16="http://schemas.microsoft.com/office/drawing/2014/main" id="{72063910-3A07-12EB-0CE0-7C8C0E70C675}"/>
              </a:ext>
            </a:extLst>
          </p:cNvPr>
          <p:cNvSpPr txBox="1"/>
          <p:nvPr/>
        </p:nvSpPr>
        <p:spPr>
          <a:xfrm>
            <a:off x="8439942" y="2810843"/>
            <a:ext cx="1723549" cy="276999"/>
          </a:xfrm>
          <a:prstGeom prst="rect">
            <a:avLst/>
          </a:prstGeom>
          <a:noFill/>
        </p:spPr>
        <p:txBody>
          <a:bodyPr wrap="none" rtlCol="0">
            <a:spAutoFit/>
          </a:bodyPr>
          <a:lstStyle/>
          <a:p>
            <a:r>
              <a:rPr lang="ja-JP" altLang="en-US" sz="1200">
                <a:latin typeface="Meiryo" panose="020B0604030504040204" pitchFamily="34" charset="-128"/>
                <a:ea typeface="Meiryo" panose="020B0604030504040204" pitchFamily="34" charset="-128"/>
              </a:rPr>
              <a:t>パンフレット・チラシ</a:t>
            </a:r>
            <a:endParaRPr kumimoji="1" lang="ja-JP" altLang="en-US" sz="1200">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CA60BA6C-B554-50A4-E75A-FDA34319CADE}"/>
              </a:ext>
            </a:extLst>
          </p:cNvPr>
          <p:cNvSpPr txBox="1"/>
          <p:nvPr/>
        </p:nvSpPr>
        <p:spPr>
          <a:xfrm>
            <a:off x="10284992" y="5341539"/>
            <a:ext cx="492443" cy="276999"/>
          </a:xfrm>
          <a:prstGeom prst="rect">
            <a:avLst/>
          </a:prstGeom>
          <a:noFill/>
        </p:spPr>
        <p:txBody>
          <a:bodyPr wrap="none" rtlCol="0">
            <a:spAutoFit/>
          </a:bodyPr>
          <a:lstStyle/>
          <a:p>
            <a:r>
              <a:rPr lang="ja-JP" altLang="en-US" sz="1200">
                <a:latin typeface="Meiryo" panose="020B0604030504040204" pitchFamily="34" charset="-128"/>
                <a:ea typeface="Meiryo" panose="020B0604030504040204" pitchFamily="34" charset="-128"/>
              </a:rPr>
              <a:t>雑誌</a:t>
            </a:r>
            <a:endParaRPr kumimoji="1" lang="ja-JP" altLang="en-US" sz="1200">
              <a:latin typeface="Meiryo" panose="020B0604030504040204" pitchFamily="34" charset="-128"/>
              <a:ea typeface="Meiryo" panose="020B0604030504040204" pitchFamily="34" charset="-128"/>
            </a:endParaRPr>
          </a:p>
        </p:txBody>
      </p:sp>
      <p:sp>
        <p:nvSpPr>
          <p:cNvPr id="16" name="テキスト ボックス 15">
            <a:extLst>
              <a:ext uri="{FF2B5EF4-FFF2-40B4-BE49-F238E27FC236}">
                <a16:creationId xmlns:a16="http://schemas.microsoft.com/office/drawing/2014/main" id="{F148580C-D9ED-A4FE-34E1-6EBDEAD7F4C3}"/>
              </a:ext>
            </a:extLst>
          </p:cNvPr>
          <p:cNvSpPr txBox="1"/>
          <p:nvPr/>
        </p:nvSpPr>
        <p:spPr>
          <a:xfrm>
            <a:off x="7452274" y="5930158"/>
            <a:ext cx="1261884" cy="276999"/>
          </a:xfrm>
          <a:prstGeom prst="rect">
            <a:avLst/>
          </a:prstGeom>
          <a:noFill/>
        </p:spPr>
        <p:txBody>
          <a:bodyPr wrap="none" rtlCol="0">
            <a:spAutoFit/>
          </a:bodyPr>
          <a:lstStyle/>
          <a:p>
            <a:r>
              <a:rPr lang="ja-JP" altLang="en-US" sz="1200">
                <a:latin typeface="Meiryo" panose="020B0604030504040204" pitchFamily="34" charset="-128"/>
                <a:ea typeface="Meiryo" panose="020B0604030504040204" pitchFamily="34" charset="-128"/>
              </a:rPr>
              <a:t>インターネット</a:t>
            </a:r>
            <a:endParaRPr kumimoji="1" lang="ja-JP" altLang="en-US" sz="1200">
              <a:latin typeface="Meiryo" panose="020B0604030504040204" pitchFamily="34" charset="-128"/>
              <a:ea typeface="Meiryo" panose="020B0604030504040204" pitchFamily="34" charset="-128"/>
            </a:endParaRPr>
          </a:p>
        </p:txBody>
      </p:sp>
      <p:sp>
        <p:nvSpPr>
          <p:cNvPr id="2" name="テキスト ボックス 1">
            <a:extLst>
              <a:ext uri="{FF2B5EF4-FFF2-40B4-BE49-F238E27FC236}">
                <a16:creationId xmlns:a16="http://schemas.microsoft.com/office/drawing/2014/main" id="{7A1BC2FA-30D4-C3B0-DAD5-5C7127D52F3A}"/>
              </a:ext>
            </a:extLst>
          </p:cNvPr>
          <p:cNvSpPr txBox="1"/>
          <p:nvPr/>
        </p:nvSpPr>
        <p:spPr>
          <a:xfrm>
            <a:off x="274213" y="104169"/>
            <a:ext cx="5113900" cy="369332"/>
          </a:xfrm>
          <a:prstGeom prst="rect">
            <a:avLst/>
          </a:prstGeom>
          <a:noFill/>
        </p:spPr>
        <p:txBody>
          <a:bodyPr wrap="none" rtlCol="0">
            <a:spAutoFit/>
          </a:bodyPr>
          <a:lstStyle/>
          <a:p>
            <a:r>
              <a:rPr kumimoji="1" lang="en-US" altLang="ja-JP" b="1" dirty="0">
                <a:solidFill>
                  <a:schemeClr val="accent4">
                    <a:lumMod val="75000"/>
                  </a:schemeClr>
                </a:solidFill>
                <a:latin typeface="Meiryo" panose="020B0604030504040204" pitchFamily="34" charset="-128"/>
                <a:ea typeface="Meiryo" panose="020B0604030504040204" pitchFamily="34" charset="-128"/>
              </a:rPr>
              <a:t>2. </a:t>
            </a:r>
            <a:r>
              <a:rPr kumimoji="1" lang="ja-JP" altLang="en-US" b="1">
                <a:solidFill>
                  <a:schemeClr val="accent4">
                    <a:lumMod val="75000"/>
                  </a:schemeClr>
                </a:solidFill>
                <a:latin typeface="Meiryo" panose="020B0604030504040204" pitchFamily="34" charset="-128"/>
                <a:ea typeface="Meiryo" panose="020B0604030504040204" pitchFamily="34" charset="-128"/>
              </a:rPr>
              <a:t>価格や商品の特徴を調べよう　品物を選ぶ１</a:t>
            </a:r>
          </a:p>
        </p:txBody>
      </p:sp>
    </p:spTree>
    <p:extLst>
      <p:ext uri="{BB962C8B-B14F-4D97-AF65-F5344CB8AC3E}">
        <p14:creationId xmlns:p14="http://schemas.microsoft.com/office/powerpoint/2010/main" val="3601743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45C8CA9-7146-D2CD-85EA-D132F3104283}"/>
              </a:ext>
            </a:extLst>
          </p:cNvPr>
          <p:cNvSpPr>
            <a:spLocks noGrp="1"/>
          </p:cNvSpPr>
          <p:nvPr>
            <p:ph type="sldNum" sz="quarter" idx="12"/>
          </p:nvPr>
        </p:nvSpPr>
        <p:spPr/>
        <p:txBody>
          <a:bodyPr/>
          <a:lstStyle/>
          <a:p>
            <a:fld id="{BA7ED0A1-43DD-8A49-AAB2-6A8E04A5F562}" type="slidenum">
              <a:rPr kumimoji="1" lang="ja-JP" altLang="en-US" smtClean="0"/>
              <a:t>8</a:t>
            </a:fld>
            <a:endParaRPr kumimoji="1" lang="ja-JP" altLang="en-US"/>
          </a:p>
        </p:txBody>
      </p:sp>
      <p:pic>
        <p:nvPicPr>
          <p:cNvPr id="7" name="図 6" descr="アイコン&#10;&#10;自動的に生成された説明">
            <a:extLst>
              <a:ext uri="{FF2B5EF4-FFF2-40B4-BE49-F238E27FC236}">
                <a16:creationId xmlns:a16="http://schemas.microsoft.com/office/drawing/2014/main" id="{6B1BA83A-6314-11BB-78F3-FA48C2F2B90C}"/>
              </a:ext>
            </a:extLst>
          </p:cNvPr>
          <p:cNvPicPr>
            <a:picLocks noChangeAspect="1"/>
          </p:cNvPicPr>
          <p:nvPr/>
        </p:nvPicPr>
        <p:blipFill>
          <a:blip r:embed="rId2"/>
          <a:stretch>
            <a:fillRect/>
          </a:stretch>
        </p:blipFill>
        <p:spPr>
          <a:xfrm>
            <a:off x="6965139" y="851149"/>
            <a:ext cx="1890424" cy="5155702"/>
          </a:xfrm>
          <a:prstGeom prst="rect">
            <a:avLst/>
          </a:prstGeom>
        </p:spPr>
      </p:pic>
      <p:pic>
        <p:nvPicPr>
          <p:cNvPr id="9" name="図 8" descr="アイコン&#10;&#10;自動的に生成された説明">
            <a:extLst>
              <a:ext uri="{FF2B5EF4-FFF2-40B4-BE49-F238E27FC236}">
                <a16:creationId xmlns:a16="http://schemas.microsoft.com/office/drawing/2014/main" id="{9BDC9D80-E068-3ECD-3792-6EB767EF5B7D}"/>
              </a:ext>
            </a:extLst>
          </p:cNvPr>
          <p:cNvPicPr>
            <a:picLocks noChangeAspect="1"/>
          </p:cNvPicPr>
          <p:nvPr/>
        </p:nvPicPr>
        <p:blipFill>
          <a:blip r:embed="rId3"/>
          <a:stretch>
            <a:fillRect/>
          </a:stretch>
        </p:blipFill>
        <p:spPr>
          <a:xfrm>
            <a:off x="2460071" y="3589559"/>
            <a:ext cx="2766791" cy="2766791"/>
          </a:xfrm>
          <a:prstGeom prst="rect">
            <a:avLst/>
          </a:prstGeom>
        </p:spPr>
      </p:pic>
      <p:sp>
        <p:nvSpPr>
          <p:cNvPr id="10" name="テキスト ボックス 9">
            <a:extLst>
              <a:ext uri="{FF2B5EF4-FFF2-40B4-BE49-F238E27FC236}">
                <a16:creationId xmlns:a16="http://schemas.microsoft.com/office/drawing/2014/main" id="{E7A0FF07-F2B0-BA43-081C-97895C4EBE55}"/>
              </a:ext>
            </a:extLst>
          </p:cNvPr>
          <p:cNvSpPr txBox="1"/>
          <p:nvPr/>
        </p:nvSpPr>
        <p:spPr>
          <a:xfrm>
            <a:off x="1919669" y="2191223"/>
            <a:ext cx="4288353" cy="1077218"/>
          </a:xfrm>
          <a:prstGeom prst="rect">
            <a:avLst/>
          </a:prstGeom>
          <a:noFill/>
        </p:spPr>
        <p:txBody>
          <a:bodyPr wrap="none" rtlCol="0">
            <a:spAutoFit/>
          </a:bodyPr>
          <a:lstStyle/>
          <a:p>
            <a:pPr algn="ctr"/>
            <a:r>
              <a:rPr kumimoji="1" lang="ja-JP" altLang="en-US" sz="3200" b="1">
                <a:solidFill>
                  <a:schemeClr val="tx1">
                    <a:lumMod val="75000"/>
                    <a:lumOff val="25000"/>
                  </a:schemeClr>
                </a:solidFill>
                <a:latin typeface="Meiryo" panose="020B0604030504040204" pitchFamily="34" charset="-128"/>
                <a:ea typeface="Meiryo" panose="020B0604030504040204" pitchFamily="34" charset="-128"/>
              </a:rPr>
              <a:t>どんな水筒</a:t>
            </a:r>
            <a:r>
              <a:rPr lang="ja-JP" altLang="en-US" sz="3200" b="1">
                <a:solidFill>
                  <a:schemeClr val="tx1">
                    <a:lumMod val="75000"/>
                    <a:lumOff val="25000"/>
                  </a:schemeClr>
                </a:solidFill>
                <a:latin typeface="Meiryo" panose="020B0604030504040204" pitchFamily="34" charset="-128"/>
                <a:ea typeface="Meiryo" panose="020B0604030504040204" pitchFamily="34" charset="-128"/>
              </a:rPr>
              <a:t>がほしいか</a:t>
            </a:r>
            <a:endParaRPr lang="en-US" altLang="ja-JP" sz="3200" b="1" dirty="0">
              <a:solidFill>
                <a:schemeClr val="tx1">
                  <a:lumMod val="75000"/>
                  <a:lumOff val="25000"/>
                </a:schemeClr>
              </a:solidFill>
              <a:latin typeface="Meiryo" panose="020B0604030504040204" pitchFamily="34" charset="-128"/>
              <a:ea typeface="Meiryo" panose="020B0604030504040204" pitchFamily="34" charset="-128"/>
            </a:endParaRPr>
          </a:p>
          <a:p>
            <a:pPr algn="ctr"/>
            <a:r>
              <a:rPr lang="ja-JP" altLang="en-US" sz="3200" b="1">
                <a:solidFill>
                  <a:schemeClr val="tx1">
                    <a:lumMod val="75000"/>
                    <a:lumOff val="25000"/>
                  </a:schemeClr>
                </a:solidFill>
                <a:latin typeface="Meiryo" panose="020B0604030504040204" pitchFamily="34" charset="-128"/>
                <a:ea typeface="Meiryo" panose="020B0604030504040204" pitchFamily="34" charset="-128"/>
              </a:rPr>
              <a:t>考えてみよう</a:t>
            </a:r>
            <a:endParaRPr kumimoji="1" lang="ja-JP" altLang="en-US" sz="3200" b="1">
              <a:solidFill>
                <a:schemeClr val="tx1">
                  <a:lumMod val="75000"/>
                  <a:lumOff val="25000"/>
                </a:schemeClr>
              </a:solidFill>
              <a:latin typeface="Meiryo" panose="020B0604030504040204" pitchFamily="34" charset="-128"/>
              <a:ea typeface="Meiryo" panose="020B0604030504040204" pitchFamily="34" charset="-128"/>
            </a:endParaRPr>
          </a:p>
        </p:txBody>
      </p:sp>
      <p:sp>
        <p:nvSpPr>
          <p:cNvPr id="2" name="テキスト ボックス 1">
            <a:extLst>
              <a:ext uri="{FF2B5EF4-FFF2-40B4-BE49-F238E27FC236}">
                <a16:creationId xmlns:a16="http://schemas.microsoft.com/office/drawing/2014/main" id="{BCDD7AF1-90B5-DC80-5FCE-113C71B513B8}"/>
              </a:ext>
            </a:extLst>
          </p:cNvPr>
          <p:cNvSpPr txBox="1"/>
          <p:nvPr/>
        </p:nvSpPr>
        <p:spPr>
          <a:xfrm>
            <a:off x="274213" y="104169"/>
            <a:ext cx="5113900" cy="369332"/>
          </a:xfrm>
          <a:prstGeom prst="rect">
            <a:avLst/>
          </a:prstGeom>
          <a:noFill/>
        </p:spPr>
        <p:txBody>
          <a:bodyPr wrap="none" rtlCol="0">
            <a:spAutoFit/>
          </a:bodyPr>
          <a:lstStyle/>
          <a:p>
            <a:r>
              <a:rPr kumimoji="1" lang="en-US" altLang="ja-JP" b="1" dirty="0">
                <a:solidFill>
                  <a:schemeClr val="accent4">
                    <a:lumMod val="75000"/>
                  </a:schemeClr>
                </a:solidFill>
                <a:latin typeface="Meiryo" panose="020B0604030504040204" pitchFamily="34" charset="-128"/>
                <a:ea typeface="Meiryo" panose="020B0604030504040204" pitchFamily="34" charset="-128"/>
              </a:rPr>
              <a:t>2. </a:t>
            </a:r>
            <a:r>
              <a:rPr kumimoji="1" lang="ja-JP" altLang="en-US" b="1">
                <a:solidFill>
                  <a:schemeClr val="accent4">
                    <a:lumMod val="75000"/>
                  </a:schemeClr>
                </a:solidFill>
                <a:latin typeface="Meiryo" panose="020B0604030504040204" pitchFamily="34" charset="-128"/>
                <a:ea typeface="Meiryo" panose="020B0604030504040204" pitchFamily="34" charset="-128"/>
              </a:rPr>
              <a:t>価格や商品の特徴を調べよう　品物を選ぶ１</a:t>
            </a:r>
          </a:p>
        </p:txBody>
      </p:sp>
    </p:spTree>
    <p:extLst>
      <p:ext uri="{BB962C8B-B14F-4D97-AF65-F5344CB8AC3E}">
        <p14:creationId xmlns:p14="http://schemas.microsoft.com/office/powerpoint/2010/main" val="1726196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700583F-152E-C6D6-3D54-88CC812D4A6D}"/>
              </a:ext>
            </a:extLst>
          </p:cNvPr>
          <p:cNvSpPr>
            <a:spLocks noGrp="1"/>
          </p:cNvSpPr>
          <p:nvPr>
            <p:ph type="sldNum" sz="quarter" idx="12"/>
          </p:nvPr>
        </p:nvSpPr>
        <p:spPr>
          <a:xfrm>
            <a:off x="8610600" y="6362973"/>
            <a:ext cx="2743200" cy="365125"/>
          </a:xfrm>
        </p:spPr>
        <p:txBody>
          <a:bodyPr/>
          <a:lstStyle/>
          <a:p>
            <a:fld id="{BA7ED0A1-43DD-8A49-AAB2-6A8E04A5F562}" type="slidenum">
              <a:rPr kumimoji="1" lang="ja-JP" altLang="en-US" smtClean="0"/>
              <a:t>9</a:t>
            </a:fld>
            <a:endParaRPr kumimoji="1" lang="ja-JP" altLang="en-US"/>
          </a:p>
        </p:txBody>
      </p:sp>
      <p:pic>
        <p:nvPicPr>
          <p:cNvPr id="5" name="図 4" descr="背景パターン が含まれている画像&#10;&#10;自動的に生成された説明">
            <a:extLst>
              <a:ext uri="{FF2B5EF4-FFF2-40B4-BE49-F238E27FC236}">
                <a16:creationId xmlns:a16="http://schemas.microsoft.com/office/drawing/2014/main" id="{EA377285-FA32-1DF0-4F1B-46C8D0360A1D}"/>
              </a:ext>
            </a:extLst>
          </p:cNvPr>
          <p:cNvPicPr>
            <a:picLocks noChangeAspect="1"/>
          </p:cNvPicPr>
          <p:nvPr/>
        </p:nvPicPr>
        <p:blipFill>
          <a:blip r:embed="rId3"/>
          <a:stretch>
            <a:fillRect/>
          </a:stretch>
        </p:blipFill>
        <p:spPr>
          <a:xfrm>
            <a:off x="1345326" y="607847"/>
            <a:ext cx="1192587" cy="2044435"/>
          </a:xfrm>
          <a:prstGeom prst="rect">
            <a:avLst/>
          </a:prstGeom>
        </p:spPr>
      </p:pic>
      <p:pic>
        <p:nvPicPr>
          <p:cNvPr id="6" name="図 5" descr="ダイアグラム が含まれている画像&#10;&#10;自動的に生成された説明">
            <a:extLst>
              <a:ext uri="{FF2B5EF4-FFF2-40B4-BE49-F238E27FC236}">
                <a16:creationId xmlns:a16="http://schemas.microsoft.com/office/drawing/2014/main" id="{7D38A54C-07FB-F5F7-719A-D673B93D9323}"/>
              </a:ext>
            </a:extLst>
          </p:cNvPr>
          <p:cNvPicPr>
            <a:picLocks noChangeAspect="1"/>
          </p:cNvPicPr>
          <p:nvPr/>
        </p:nvPicPr>
        <p:blipFill>
          <a:blip r:embed="rId4"/>
          <a:stretch>
            <a:fillRect/>
          </a:stretch>
        </p:blipFill>
        <p:spPr>
          <a:xfrm>
            <a:off x="3330229" y="607847"/>
            <a:ext cx="1192587" cy="2044435"/>
          </a:xfrm>
          <a:prstGeom prst="rect">
            <a:avLst/>
          </a:prstGeom>
        </p:spPr>
      </p:pic>
      <p:pic>
        <p:nvPicPr>
          <p:cNvPr id="7" name="図 6" descr="船舶, マグカップ, ボトル が含まれている画像&#10;&#10;自動的に生成された説明">
            <a:extLst>
              <a:ext uri="{FF2B5EF4-FFF2-40B4-BE49-F238E27FC236}">
                <a16:creationId xmlns:a16="http://schemas.microsoft.com/office/drawing/2014/main" id="{F4FA4ED3-E88D-8FFD-2A93-4A79C60A5DBB}"/>
              </a:ext>
            </a:extLst>
          </p:cNvPr>
          <p:cNvPicPr>
            <a:picLocks noChangeAspect="1"/>
          </p:cNvPicPr>
          <p:nvPr/>
        </p:nvPicPr>
        <p:blipFill>
          <a:blip r:embed="rId5"/>
          <a:stretch>
            <a:fillRect/>
          </a:stretch>
        </p:blipFill>
        <p:spPr>
          <a:xfrm>
            <a:off x="5315132" y="607847"/>
            <a:ext cx="1192587" cy="2044435"/>
          </a:xfrm>
          <a:prstGeom prst="rect">
            <a:avLst/>
          </a:prstGeom>
        </p:spPr>
      </p:pic>
      <p:pic>
        <p:nvPicPr>
          <p:cNvPr id="8" name="図 7" descr="アイコン&#10;&#10;自動的に生成された説明">
            <a:extLst>
              <a:ext uri="{FF2B5EF4-FFF2-40B4-BE49-F238E27FC236}">
                <a16:creationId xmlns:a16="http://schemas.microsoft.com/office/drawing/2014/main" id="{E05280B4-B3E6-9A93-1B31-B37637351BD0}"/>
              </a:ext>
            </a:extLst>
          </p:cNvPr>
          <p:cNvPicPr>
            <a:picLocks noChangeAspect="1"/>
          </p:cNvPicPr>
          <p:nvPr/>
        </p:nvPicPr>
        <p:blipFill>
          <a:blip r:embed="rId6"/>
          <a:stretch>
            <a:fillRect/>
          </a:stretch>
        </p:blipFill>
        <p:spPr>
          <a:xfrm>
            <a:off x="7300035" y="607847"/>
            <a:ext cx="1192587" cy="2044435"/>
          </a:xfrm>
          <a:prstGeom prst="rect">
            <a:avLst/>
          </a:prstGeom>
        </p:spPr>
      </p:pic>
      <p:pic>
        <p:nvPicPr>
          <p:cNvPr id="9" name="図 8" descr="アイコン が含まれている画像&#10;&#10;自動的に生成された説明">
            <a:extLst>
              <a:ext uri="{FF2B5EF4-FFF2-40B4-BE49-F238E27FC236}">
                <a16:creationId xmlns:a16="http://schemas.microsoft.com/office/drawing/2014/main" id="{FDD714B6-4C53-A476-9F1C-D98FFB839EB1}"/>
              </a:ext>
            </a:extLst>
          </p:cNvPr>
          <p:cNvPicPr>
            <a:picLocks noChangeAspect="1"/>
          </p:cNvPicPr>
          <p:nvPr/>
        </p:nvPicPr>
        <p:blipFill>
          <a:blip r:embed="rId7"/>
          <a:stretch>
            <a:fillRect/>
          </a:stretch>
        </p:blipFill>
        <p:spPr>
          <a:xfrm>
            <a:off x="9239018" y="607847"/>
            <a:ext cx="1192587" cy="2044435"/>
          </a:xfrm>
          <a:prstGeom prst="rect">
            <a:avLst/>
          </a:prstGeom>
        </p:spPr>
      </p:pic>
      <p:pic>
        <p:nvPicPr>
          <p:cNvPr id="10" name="図 9" descr="アイコン&#10;&#10;自動的に生成された説明">
            <a:extLst>
              <a:ext uri="{FF2B5EF4-FFF2-40B4-BE49-F238E27FC236}">
                <a16:creationId xmlns:a16="http://schemas.microsoft.com/office/drawing/2014/main" id="{A01B8CAF-03D4-2027-B8BB-7D3AE19B95C2}"/>
              </a:ext>
            </a:extLst>
          </p:cNvPr>
          <p:cNvPicPr>
            <a:picLocks noChangeAspect="1"/>
          </p:cNvPicPr>
          <p:nvPr/>
        </p:nvPicPr>
        <p:blipFill>
          <a:blip r:embed="rId8"/>
          <a:stretch>
            <a:fillRect/>
          </a:stretch>
        </p:blipFill>
        <p:spPr>
          <a:xfrm>
            <a:off x="1386941" y="3500206"/>
            <a:ext cx="1192587" cy="2044435"/>
          </a:xfrm>
          <a:prstGeom prst="rect">
            <a:avLst/>
          </a:prstGeom>
        </p:spPr>
      </p:pic>
      <p:pic>
        <p:nvPicPr>
          <p:cNvPr id="11" name="図 10" descr="ボトル, マグカップ, コンピュータ が含まれている画像&#10;&#10;自動的に生成された説明">
            <a:extLst>
              <a:ext uri="{FF2B5EF4-FFF2-40B4-BE49-F238E27FC236}">
                <a16:creationId xmlns:a16="http://schemas.microsoft.com/office/drawing/2014/main" id="{B26B2884-5B06-5BD0-D496-E1B9462DB8D5}"/>
              </a:ext>
            </a:extLst>
          </p:cNvPr>
          <p:cNvPicPr>
            <a:picLocks noChangeAspect="1"/>
          </p:cNvPicPr>
          <p:nvPr/>
        </p:nvPicPr>
        <p:blipFill>
          <a:blip r:embed="rId9"/>
          <a:stretch>
            <a:fillRect/>
          </a:stretch>
        </p:blipFill>
        <p:spPr>
          <a:xfrm>
            <a:off x="3284309" y="3500206"/>
            <a:ext cx="1192587" cy="2044435"/>
          </a:xfrm>
          <a:prstGeom prst="rect">
            <a:avLst/>
          </a:prstGeom>
        </p:spPr>
      </p:pic>
      <p:pic>
        <p:nvPicPr>
          <p:cNvPr id="12" name="図 11" descr="白いバックグラウンドの前に立っている&#10;&#10;低い精度で自動的に生成された説明">
            <a:extLst>
              <a:ext uri="{FF2B5EF4-FFF2-40B4-BE49-F238E27FC236}">
                <a16:creationId xmlns:a16="http://schemas.microsoft.com/office/drawing/2014/main" id="{1F22E7F4-8BB6-2668-446F-B7EB4B3C8BAF}"/>
              </a:ext>
            </a:extLst>
          </p:cNvPr>
          <p:cNvPicPr>
            <a:picLocks noChangeAspect="1"/>
          </p:cNvPicPr>
          <p:nvPr/>
        </p:nvPicPr>
        <p:blipFill>
          <a:blip r:embed="rId10"/>
          <a:stretch>
            <a:fillRect/>
          </a:stretch>
        </p:blipFill>
        <p:spPr>
          <a:xfrm>
            <a:off x="5269212" y="3500206"/>
            <a:ext cx="1192587" cy="2044435"/>
          </a:xfrm>
          <a:prstGeom prst="rect">
            <a:avLst/>
          </a:prstGeom>
        </p:spPr>
      </p:pic>
      <p:pic>
        <p:nvPicPr>
          <p:cNvPr id="13" name="図 12" descr="アイコン&#10;&#10;自動的に生成された説明">
            <a:extLst>
              <a:ext uri="{FF2B5EF4-FFF2-40B4-BE49-F238E27FC236}">
                <a16:creationId xmlns:a16="http://schemas.microsoft.com/office/drawing/2014/main" id="{7FB54CBC-217A-FD78-C840-F29B8A943166}"/>
              </a:ext>
            </a:extLst>
          </p:cNvPr>
          <p:cNvPicPr>
            <a:picLocks noChangeAspect="1"/>
          </p:cNvPicPr>
          <p:nvPr/>
        </p:nvPicPr>
        <p:blipFill>
          <a:blip r:embed="rId11"/>
          <a:stretch>
            <a:fillRect/>
          </a:stretch>
        </p:blipFill>
        <p:spPr>
          <a:xfrm>
            <a:off x="7254115" y="3500205"/>
            <a:ext cx="1192587" cy="2044435"/>
          </a:xfrm>
          <a:prstGeom prst="rect">
            <a:avLst/>
          </a:prstGeom>
        </p:spPr>
      </p:pic>
      <p:sp>
        <p:nvSpPr>
          <p:cNvPr id="14" name="テキスト ボックス 13">
            <a:extLst>
              <a:ext uri="{FF2B5EF4-FFF2-40B4-BE49-F238E27FC236}">
                <a16:creationId xmlns:a16="http://schemas.microsoft.com/office/drawing/2014/main" id="{B9142A06-AFE1-7305-A3F3-0253E0E513F5}"/>
              </a:ext>
            </a:extLst>
          </p:cNvPr>
          <p:cNvSpPr txBox="1"/>
          <p:nvPr/>
        </p:nvSpPr>
        <p:spPr>
          <a:xfrm>
            <a:off x="1244378" y="2781035"/>
            <a:ext cx="1261884" cy="461665"/>
          </a:xfrm>
          <a:prstGeom prst="rect">
            <a:avLst/>
          </a:prstGeom>
          <a:noFill/>
        </p:spPr>
        <p:txBody>
          <a:bodyPr wrap="none" rtlCol="0">
            <a:spAutoFit/>
          </a:bodyPr>
          <a:lstStyle/>
          <a:p>
            <a:r>
              <a:rPr lang="ja-JP" altLang="en-US" sz="1200">
                <a:latin typeface="Meiryo" panose="020B0604030504040204" pitchFamily="34" charset="-128"/>
                <a:ea typeface="Meiryo" panose="020B0604030504040204" pitchFamily="34" charset="-128"/>
              </a:rPr>
              <a:t>真空断熱ボトル</a:t>
            </a:r>
            <a:endParaRPr lang="en-US" altLang="ja-JP" sz="1200" dirty="0">
              <a:latin typeface="Meiryo" panose="020B0604030504040204" pitchFamily="34" charset="-128"/>
              <a:ea typeface="Meiryo" panose="020B0604030504040204" pitchFamily="34" charset="-128"/>
            </a:endParaRPr>
          </a:p>
          <a:p>
            <a:pPr algn="ctr"/>
            <a:r>
              <a:rPr kumimoji="1" lang="en-US" altLang="ja-JP" sz="1200" dirty="0">
                <a:latin typeface="Meiryo" panose="020B0604030504040204" pitchFamily="34" charset="-128"/>
                <a:ea typeface="Meiryo" panose="020B0604030504040204" pitchFamily="34" charset="-128"/>
              </a:rPr>
              <a:t>¥2,970</a:t>
            </a:r>
            <a:endParaRPr kumimoji="1" lang="ja-JP" altLang="en-US" sz="1200">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F76A902E-F41C-D01A-9AA1-D62C76A0E18A}"/>
              </a:ext>
            </a:extLst>
          </p:cNvPr>
          <p:cNvSpPr txBox="1"/>
          <p:nvPr/>
        </p:nvSpPr>
        <p:spPr>
          <a:xfrm>
            <a:off x="2952982" y="2781035"/>
            <a:ext cx="1688008" cy="646331"/>
          </a:xfrm>
          <a:prstGeom prst="rect">
            <a:avLst/>
          </a:prstGeom>
          <a:noFill/>
        </p:spPr>
        <p:txBody>
          <a:bodyPr wrap="square" rtlCol="0">
            <a:spAutoFit/>
          </a:bodyPr>
          <a:lstStyle/>
          <a:p>
            <a:pPr algn="ctr"/>
            <a:r>
              <a:rPr lang="ja-JP" altLang="en-US" sz="1200">
                <a:latin typeface="Meiryo" panose="020B0604030504040204" pitchFamily="34" charset="-128"/>
                <a:ea typeface="Meiryo" panose="020B0604030504040204" pitchFamily="34" charset="-128"/>
              </a:rPr>
              <a:t>アウトドアスポーツウォーターボトル</a:t>
            </a:r>
            <a:endParaRPr lang="en-US" altLang="ja-JP" sz="1200" dirty="0">
              <a:latin typeface="Meiryo" panose="020B0604030504040204" pitchFamily="34" charset="-128"/>
              <a:ea typeface="Meiryo" panose="020B0604030504040204" pitchFamily="34" charset="-128"/>
            </a:endParaRPr>
          </a:p>
          <a:p>
            <a:pPr algn="ctr"/>
            <a:r>
              <a:rPr kumimoji="1" lang="en-US" altLang="ja-JP" sz="1200" dirty="0">
                <a:latin typeface="Meiryo" panose="020B0604030504040204" pitchFamily="34" charset="-128"/>
                <a:ea typeface="Meiryo" panose="020B0604030504040204" pitchFamily="34" charset="-128"/>
              </a:rPr>
              <a:t>¥2,360</a:t>
            </a:r>
            <a:endParaRPr kumimoji="1" lang="ja-JP" altLang="en-US" sz="1200">
              <a:latin typeface="Meiryo" panose="020B0604030504040204" pitchFamily="34" charset="-128"/>
              <a:ea typeface="Meiryo" panose="020B0604030504040204" pitchFamily="34" charset="-128"/>
            </a:endParaRPr>
          </a:p>
        </p:txBody>
      </p:sp>
      <p:sp>
        <p:nvSpPr>
          <p:cNvPr id="16" name="テキスト ボックス 15">
            <a:extLst>
              <a:ext uri="{FF2B5EF4-FFF2-40B4-BE49-F238E27FC236}">
                <a16:creationId xmlns:a16="http://schemas.microsoft.com/office/drawing/2014/main" id="{91B1E1F4-AD09-298E-A6A0-E95A39A3FFF8}"/>
              </a:ext>
            </a:extLst>
          </p:cNvPr>
          <p:cNvSpPr txBox="1"/>
          <p:nvPr/>
        </p:nvSpPr>
        <p:spPr>
          <a:xfrm>
            <a:off x="4909454" y="2781035"/>
            <a:ext cx="1927122" cy="646331"/>
          </a:xfrm>
          <a:prstGeom prst="rect">
            <a:avLst/>
          </a:prstGeom>
          <a:noFill/>
        </p:spPr>
        <p:txBody>
          <a:bodyPr wrap="square" rtlCol="0">
            <a:spAutoFit/>
          </a:bodyPr>
          <a:lstStyle/>
          <a:p>
            <a:pPr algn="ctr"/>
            <a:r>
              <a:rPr lang="ja-JP" altLang="en-US" sz="1200">
                <a:latin typeface="Meiryo" panose="020B0604030504040204" pitchFamily="34" charset="-128"/>
                <a:ea typeface="Meiryo" panose="020B0604030504040204" pitchFamily="34" charset="-128"/>
              </a:rPr>
              <a:t>スポーツボトル</a:t>
            </a:r>
            <a:endParaRPr lang="en-US" altLang="ja-JP" sz="1200" dirty="0">
              <a:latin typeface="Meiryo" panose="020B0604030504040204" pitchFamily="34" charset="-128"/>
              <a:ea typeface="Meiryo" panose="020B0604030504040204" pitchFamily="34" charset="-128"/>
            </a:endParaRPr>
          </a:p>
          <a:p>
            <a:pPr algn="ctr"/>
            <a:r>
              <a:rPr lang="en-US" altLang="ja-JP" sz="1200" dirty="0">
                <a:latin typeface="Meiryo" panose="020B0604030504040204" pitchFamily="34" charset="-128"/>
                <a:ea typeface="Meiryo" panose="020B0604030504040204" pitchFamily="34" charset="-128"/>
              </a:rPr>
              <a:t>【</a:t>
            </a:r>
            <a:r>
              <a:rPr lang="ja-JP" altLang="en-US" sz="1200">
                <a:latin typeface="Meiryo" panose="020B0604030504040204" pitchFamily="34" charset="-128"/>
                <a:ea typeface="Meiryo" panose="020B0604030504040204" pitchFamily="34" charset="-128"/>
              </a:rPr>
              <a:t>ワンタッチオープン</a:t>
            </a:r>
            <a:r>
              <a:rPr lang="en-US" altLang="ja-JP" sz="1200" dirty="0">
                <a:latin typeface="Meiryo" panose="020B0604030504040204" pitchFamily="34" charset="-128"/>
                <a:ea typeface="Meiryo" panose="020B0604030504040204" pitchFamily="34" charset="-128"/>
              </a:rPr>
              <a:t>】</a:t>
            </a:r>
          </a:p>
          <a:p>
            <a:pPr algn="ctr"/>
            <a:r>
              <a:rPr kumimoji="1" lang="en-US" altLang="ja-JP" sz="1200" dirty="0">
                <a:latin typeface="Meiryo" panose="020B0604030504040204" pitchFamily="34" charset="-128"/>
                <a:ea typeface="Meiryo" panose="020B0604030504040204" pitchFamily="34" charset="-128"/>
              </a:rPr>
              <a:t>¥3,320</a:t>
            </a:r>
            <a:endParaRPr kumimoji="1" lang="ja-JP" altLang="en-US" sz="1200">
              <a:latin typeface="Meiryo" panose="020B0604030504040204" pitchFamily="34" charset="-128"/>
              <a:ea typeface="Meiryo" panose="020B0604030504040204" pitchFamily="34" charset="-128"/>
            </a:endParaRPr>
          </a:p>
        </p:txBody>
      </p:sp>
      <p:sp>
        <p:nvSpPr>
          <p:cNvPr id="17" name="テキスト ボックス 16">
            <a:extLst>
              <a:ext uri="{FF2B5EF4-FFF2-40B4-BE49-F238E27FC236}">
                <a16:creationId xmlns:a16="http://schemas.microsoft.com/office/drawing/2014/main" id="{BDB39888-F0F2-3646-7E4A-7BE328190418}"/>
              </a:ext>
            </a:extLst>
          </p:cNvPr>
          <p:cNvSpPr txBox="1"/>
          <p:nvPr/>
        </p:nvSpPr>
        <p:spPr>
          <a:xfrm>
            <a:off x="6936400" y="2781035"/>
            <a:ext cx="1808205" cy="461665"/>
          </a:xfrm>
          <a:prstGeom prst="rect">
            <a:avLst/>
          </a:prstGeom>
          <a:noFill/>
        </p:spPr>
        <p:txBody>
          <a:bodyPr wrap="square" rtlCol="0">
            <a:spAutoFit/>
          </a:bodyPr>
          <a:lstStyle/>
          <a:p>
            <a:pPr algn="ctr"/>
            <a:r>
              <a:rPr lang="ja-JP" altLang="en-US" sz="1200">
                <a:latin typeface="Meiryo" panose="020B0604030504040204" pitchFamily="34" charset="-128"/>
                <a:ea typeface="Meiryo" panose="020B0604030504040204" pitchFamily="34" charset="-128"/>
              </a:rPr>
              <a:t>エレガントボトル</a:t>
            </a:r>
            <a:endParaRPr lang="en-US" altLang="ja-JP" sz="1200" dirty="0">
              <a:latin typeface="Meiryo" panose="020B0604030504040204" pitchFamily="34" charset="-128"/>
              <a:ea typeface="Meiryo" panose="020B0604030504040204" pitchFamily="34" charset="-128"/>
            </a:endParaRPr>
          </a:p>
          <a:p>
            <a:pPr algn="ctr"/>
            <a:r>
              <a:rPr kumimoji="1" lang="en-US" altLang="ja-JP" sz="1200" dirty="0">
                <a:latin typeface="Meiryo" panose="020B0604030504040204" pitchFamily="34" charset="-128"/>
                <a:ea typeface="Meiryo" panose="020B0604030504040204" pitchFamily="34" charset="-128"/>
              </a:rPr>
              <a:t>¥5,630</a:t>
            </a:r>
            <a:endParaRPr kumimoji="1" lang="ja-JP" altLang="en-US" sz="1200">
              <a:latin typeface="Meiryo" panose="020B0604030504040204" pitchFamily="34" charset="-128"/>
              <a:ea typeface="Meiryo" panose="020B0604030504040204" pitchFamily="34" charset="-128"/>
            </a:endParaRPr>
          </a:p>
        </p:txBody>
      </p:sp>
      <p:sp>
        <p:nvSpPr>
          <p:cNvPr id="18" name="テキスト ボックス 17">
            <a:extLst>
              <a:ext uri="{FF2B5EF4-FFF2-40B4-BE49-F238E27FC236}">
                <a16:creationId xmlns:a16="http://schemas.microsoft.com/office/drawing/2014/main" id="{93E339AF-A366-0674-9F05-87E34D3654A5}"/>
              </a:ext>
            </a:extLst>
          </p:cNvPr>
          <p:cNvSpPr txBox="1"/>
          <p:nvPr/>
        </p:nvSpPr>
        <p:spPr>
          <a:xfrm>
            <a:off x="9038469" y="2781035"/>
            <a:ext cx="1808205" cy="646331"/>
          </a:xfrm>
          <a:prstGeom prst="rect">
            <a:avLst/>
          </a:prstGeom>
          <a:noFill/>
        </p:spPr>
        <p:txBody>
          <a:bodyPr wrap="square" rtlCol="0">
            <a:spAutoFit/>
          </a:bodyPr>
          <a:lstStyle/>
          <a:p>
            <a:pPr algn="ctr"/>
            <a:r>
              <a:rPr lang="ja-JP" altLang="en-US" sz="1200">
                <a:latin typeface="Meiryo" panose="020B0604030504040204" pitchFamily="34" charset="-128"/>
                <a:ea typeface="Meiryo" panose="020B0604030504040204" pitchFamily="34" charset="-128"/>
              </a:rPr>
              <a:t>ステンレススポーツ</a:t>
            </a:r>
            <a:endParaRPr lang="en-US" altLang="ja-JP" sz="1200" dirty="0">
              <a:latin typeface="Meiryo" panose="020B0604030504040204" pitchFamily="34" charset="-128"/>
              <a:ea typeface="Meiryo" panose="020B0604030504040204" pitchFamily="34" charset="-128"/>
            </a:endParaRPr>
          </a:p>
          <a:p>
            <a:pPr algn="ctr"/>
            <a:r>
              <a:rPr lang="ja-JP" altLang="en-US" sz="1200">
                <a:latin typeface="Meiryo" panose="020B0604030504040204" pitchFamily="34" charset="-128"/>
                <a:ea typeface="Meiryo" panose="020B0604030504040204" pitchFamily="34" charset="-128"/>
              </a:rPr>
              <a:t>ストローボトル</a:t>
            </a:r>
            <a:endParaRPr lang="en-US" altLang="ja-JP" sz="1200" dirty="0">
              <a:latin typeface="Meiryo" panose="020B0604030504040204" pitchFamily="34" charset="-128"/>
              <a:ea typeface="Meiryo" panose="020B0604030504040204" pitchFamily="34" charset="-128"/>
            </a:endParaRPr>
          </a:p>
          <a:p>
            <a:pPr algn="ctr"/>
            <a:r>
              <a:rPr kumimoji="1" lang="en-US" altLang="ja-JP" sz="1200" dirty="0">
                <a:latin typeface="Meiryo" panose="020B0604030504040204" pitchFamily="34" charset="-128"/>
                <a:ea typeface="Meiryo" panose="020B0604030504040204" pitchFamily="34" charset="-128"/>
              </a:rPr>
              <a:t>¥4,180</a:t>
            </a:r>
            <a:endParaRPr kumimoji="1" lang="ja-JP" altLang="en-US" sz="1200">
              <a:latin typeface="Meiryo" panose="020B0604030504040204" pitchFamily="34" charset="-128"/>
              <a:ea typeface="Meiryo" panose="020B0604030504040204" pitchFamily="34" charset="-128"/>
            </a:endParaRPr>
          </a:p>
        </p:txBody>
      </p:sp>
      <p:sp>
        <p:nvSpPr>
          <p:cNvPr id="19" name="テキスト ボックス 18">
            <a:extLst>
              <a:ext uri="{FF2B5EF4-FFF2-40B4-BE49-F238E27FC236}">
                <a16:creationId xmlns:a16="http://schemas.microsoft.com/office/drawing/2014/main" id="{FADAD7AC-1AC8-8525-FCFB-214EB882DD24}"/>
              </a:ext>
            </a:extLst>
          </p:cNvPr>
          <p:cNvSpPr txBox="1"/>
          <p:nvPr/>
        </p:nvSpPr>
        <p:spPr>
          <a:xfrm>
            <a:off x="1049941" y="5617480"/>
            <a:ext cx="1688008" cy="646331"/>
          </a:xfrm>
          <a:prstGeom prst="rect">
            <a:avLst/>
          </a:prstGeom>
          <a:noFill/>
        </p:spPr>
        <p:txBody>
          <a:bodyPr wrap="square" rtlCol="0">
            <a:spAutoFit/>
          </a:bodyPr>
          <a:lstStyle/>
          <a:p>
            <a:pPr algn="ctr"/>
            <a:r>
              <a:rPr lang="ja-JP" altLang="en-US" sz="1200">
                <a:latin typeface="Meiryo" panose="020B0604030504040204" pitchFamily="34" charset="-128"/>
                <a:ea typeface="Meiryo" panose="020B0604030504040204" pitchFamily="34" charset="-128"/>
              </a:rPr>
              <a:t>ベーシックスタイルボトル　コップ付き</a:t>
            </a:r>
            <a:endParaRPr lang="en-US" altLang="ja-JP" sz="1200" dirty="0">
              <a:latin typeface="Meiryo" panose="020B0604030504040204" pitchFamily="34" charset="-128"/>
              <a:ea typeface="Meiryo" panose="020B0604030504040204" pitchFamily="34" charset="-128"/>
            </a:endParaRPr>
          </a:p>
          <a:p>
            <a:pPr algn="ctr"/>
            <a:r>
              <a:rPr kumimoji="1" lang="en-US" altLang="ja-JP" sz="1200" dirty="0">
                <a:latin typeface="Meiryo" panose="020B0604030504040204" pitchFamily="34" charset="-128"/>
                <a:ea typeface="Meiryo" panose="020B0604030504040204" pitchFamily="34" charset="-128"/>
              </a:rPr>
              <a:t>¥1,749</a:t>
            </a:r>
            <a:endParaRPr kumimoji="1" lang="ja-JP" altLang="en-US" sz="1200">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8B9CCB01-CCEF-1DD1-F6EC-143374594857}"/>
              </a:ext>
            </a:extLst>
          </p:cNvPr>
          <p:cNvSpPr txBox="1"/>
          <p:nvPr/>
        </p:nvSpPr>
        <p:spPr>
          <a:xfrm>
            <a:off x="2952982" y="5617480"/>
            <a:ext cx="1688008" cy="646331"/>
          </a:xfrm>
          <a:prstGeom prst="rect">
            <a:avLst/>
          </a:prstGeom>
          <a:noFill/>
        </p:spPr>
        <p:txBody>
          <a:bodyPr wrap="square" rtlCol="0">
            <a:spAutoFit/>
          </a:bodyPr>
          <a:lstStyle/>
          <a:p>
            <a:pPr algn="ctr"/>
            <a:r>
              <a:rPr lang="en-US" altLang="ja-JP" sz="1200" dirty="0">
                <a:latin typeface="Meiryo" panose="020B0604030504040204" pitchFamily="34" charset="-128"/>
                <a:ea typeface="Meiryo" panose="020B0604030504040204" pitchFamily="34" charset="-128"/>
              </a:rPr>
              <a:t>【</a:t>
            </a:r>
            <a:r>
              <a:rPr lang="ja-JP" altLang="en-US" sz="1200">
                <a:latin typeface="Meiryo" panose="020B0604030504040204" pitchFamily="34" charset="-128"/>
                <a:ea typeface="Meiryo" panose="020B0604030504040204" pitchFamily="34" charset="-128"/>
              </a:rPr>
              <a:t>キャラクター</a:t>
            </a:r>
            <a:r>
              <a:rPr lang="en-US" altLang="ja-JP" sz="1200" dirty="0">
                <a:latin typeface="Meiryo" panose="020B0604030504040204" pitchFamily="34" charset="-128"/>
                <a:ea typeface="Meiryo" panose="020B0604030504040204" pitchFamily="34" charset="-128"/>
              </a:rPr>
              <a:t>】</a:t>
            </a:r>
            <a:r>
              <a:rPr lang="ja-JP" altLang="en-US" sz="1200">
                <a:latin typeface="Meiryo" panose="020B0604030504040204" pitchFamily="34" charset="-128"/>
                <a:ea typeface="Meiryo" panose="020B0604030504040204" pitchFamily="34" charset="-128"/>
              </a:rPr>
              <a:t>コップ付きボトル</a:t>
            </a:r>
            <a:r>
              <a:rPr kumimoji="1" lang="en-US" altLang="ja-JP" sz="1200" dirty="0">
                <a:latin typeface="Meiryo" panose="020B0604030504040204" pitchFamily="34" charset="-128"/>
                <a:ea typeface="Meiryo" panose="020B0604030504040204" pitchFamily="34" charset="-128"/>
              </a:rPr>
              <a:t>¥1,650</a:t>
            </a:r>
            <a:endParaRPr kumimoji="1" lang="ja-JP" altLang="en-US" sz="1200">
              <a:latin typeface="Meiryo" panose="020B0604030504040204" pitchFamily="34" charset="-128"/>
              <a:ea typeface="Meiryo" panose="020B0604030504040204" pitchFamily="34" charset="-128"/>
            </a:endParaRPr>
          </a:p>
        </p:txBody>
      </p:sp>
      <p:sp>
        <p:nvSpPr>
          <p:cNvPr id="21" name="テキスト ボックス 20">
            <a:extLst>
              <a:ext uri="{FF2B5EF4-FFF2-40B4-BE49-F238E27FC236}">
                <a16:creationId xmlns:a16="http://schemas.microsoft.com/office/drawing/2014/main" id="{AD32F188-E9DA-2CB6-025D-E141C82DF82E}"/>
              </a:ext>
            </a:extLst>
          </p:cNvPr>
          <p:cNvSpPr txBox="1"/>
          <p:nvPr/>
        </p:nvSpPr>
        <p:spPr>
          <a:xfrm>
            <a:off x="4960456" y="5617480"/>
            <a:ext cx="1808205" cy="461665"/>
          </a:xfrm>
          <a:prstGeom prst="rect">
            <a:avLst/>
          </a:prstGeom>
          <a:noFill/>
        </p:spPr>
        <p:txBody>
          <a:bodyPr wrap="square" rtlCol="0">
            <a:spAutoFit/>
          </a:bodyPr>
          <a:lstStyle/>
          <a:p>
            <a:pPr algn="ctr"/>
            <a:r>
              <a:rPr lang="ja-JP" altLang="en-US" sz="1200">
                <a:latin typeface="Meiryo" panose="020B0604030504040204" pitchFamily="34" charset="-128"/>
                <a:ea typeface="Meiryo" panose="020B0604030504040204" pitchFamily="34" charset="-128"/>
              </a:rPr>
              <a:t>エコボトル</a:t>
            </a:r>
            <a:endParaRPr lang="en-US" altLang="ja-JP" sz="1200" dirty="0">
              <a:latin typeface="Meiryo" panose="020B0604030504040204" pitchFamily="34" charset="-128"/>
              <a:ea typeface="Meiryo" panose="020B0604030504040204" pitchFamily="34" charset="-128"/>
            </a:endParaRPr>
          </a:p>
          <a:p>
            <a:pPr algn="ctr"/>
            <a:r>
              <a:rPr kumimoji="1" lang="en-US" altLang="ja-JP" sz="1200" dirty="0">
                <a:latin typeface="Meiryo" panose="020B0604030504040204" pitchFamily="34" charset="-128"/>
                <a:ea typeface="Meiryo" panose="020B0604030504040204" pitchFamily="34" charset="-128"/>
              </a:rPr>
              <a:t>¥968</a:t>
            </a:r>
            <a:endParaRPr kumimoji="1" lang="ja-JP" altLang="en-US" sz="1200">
              <a:latin typeface="Meiryo" panose="020B0604030504040204" pitchFamily="34" charset="-128"/>
              <a:ea typeface="Meiryo" panose="020B0604030504040204" pitchFamily="34" charset="-128"/>
            </a:endParaRPr>
          </a:p>
        </p:txBody>
      </p:sp>
      <p:sp>
        <p:nvSpPr>
          <p:cNvPr id="22" name="テキスト ボックス 21">
            <a:extLst>
              <a:ext uri="{FF2B5EF4-FFF2-40B4-BE49-F238E27FC236}">
                <a16:creationId xmlns:a16="http://schemas.microsoft.com/office/drawing/2014/main" id="{C01E9D50-58F9-3168-DAED-16477F8E3671}"/>
              </a:ext>
            </a:extLst>
          </p:cNvPr>
          <p:cNvSpPr txBox="1"/>
          <p:nvPr/>
        </p:nvSpPr>
        <p:spPr>
          <a:xfrm>
            <a:off x="6936400" y="5617480"/>
            <a:ext cx="1808205" cy="461665"/>
          </a:xfrm>
          <a:prstGeom prst="rect">
            <a:avLst/>
          </a:prstGeom>
          <a:noFill/>
        </p:spPr>
        <p:txBody>
          <a:bodyPr wrap="square" rtlCol="0">
            <a:spAutoFit/>
          </a:bodyPr>
          <a:lstStyle/>
          <a:p>
            <a:pPr algn="ctr"/>
            <a:r>
              <a:rPr lang="ja-JP" altLang="en-US" sz="1200">
                <a:latin typeface="Meiryo" panose="020B0604030504040204" pitchFamily="34" charset="-128"/>
                <a:ea typeface="Meiryo" panose="020B0604030504040204" pitchFamily="34" charset="-128"/>
              </a:rPr>
              <a:t>ペールカラーボトル</a:t>
            </a:r>
            <a:endParaRPr lang="en-US" altLang="ja-JP" sz="1200" dirty="0">
              <a:latin typeface="Meiryo" panose="020B0604030504040204" pitchFamily="34" charset="-128"/>
              <a:ea typeface="Meiryo" panose="020B0604030504040204" pitchFamily="34" charset="-128"/>
            </a:endParaRPr>
          </a:p>
          <a:p>
            <a:pPr algn="ctr"/>
            <a:r>
              <a:rPr kumimoji="1" lang="en-US" altLang="ja-JP" sz="1200" dirty="0">
                <a:latin typeface="Meiryo" panose="020B0604030504040204" pitchFamily="34" charset="-128"/>
                <a:ea typeface="Meiryo" panose="020B0604030504040204" pitchFamily="34" charset="-128"/>
              </a:rPr>
              <a:t>¥1,300</a:t>
            </a:r>
            <a:endParaRPr kumimoji="1" lang="ja-JP" altLang="en-US" sz="1200">
              <a:latin typeface="Meiryo" panose="020B0604030504040204" pitchFamily="34" charset="-128"/>
              <a:ea typeface="Meiryo" panose="020B0604030504040204" pitchFamily="34" charset="-128"/>
            </a:endParaRPr>
          </a:p>
        </p:txBody>
      </p:sp>
      <p:sp>
        <p:nvSpPr>
          <p:cNvPr id="2" name="テキスト ボックス 1">
            <a:extLst>
              <a:ext uri="{FF2B5EF4-FFF2-40B4-BE49-F238E27FC236}">
                <a16:creationId xmlns:a16="http://schemas.microsoft.com/office/drawing/2014/main" id="{DE9BD3A3-2439-0409-5FD2-E9C2B8B616B6}"/>
              </a:ext>
            </a:extLst>
          </p:cNvPr>
          <p:cNvSpPr txBox="1"/>
          <p:nvPr/>
        </p:nvSpPr>
        <p:spPr>
          <a:xfrm>
            <a:off x="274213" y="104169"/>
            <a:ext cx="5113900" cy="369332"/>
          </a:xfrm>
          <a:prstGeom prst="rect">
            <a:avLst/>
          </a:prstGeom>
          <a:noFill/>
        </p:spPr>
        <p:txBody>
          <a:bodyPr wrap="none" rtlCol="0">
            <a:spAutoFit/>
          </a:bodyPr>
          <a:lstStyle/>
          <a:p>
            <a:r>
              <a:rPr kumimoji="1" lang="en-US" altLang="ja-JP" b="1" dirty="0">
                <a:solidFill>
                  <a:schemeClr val="accent4">
                    <a:lumMod val="75000"/>
                  </a:schemeClr>
                </a:solidFill>
                <a:latin typeface="Meiryo" panose="020B0604030504040204" pitchFamily="34" charset="-128"/>
                <a:ea typeface="Meiryo" panose="020B0604030504040204" pitchFamily="34" charset="-128"/>
              </a:rPr>
              <a:t>2. </a:t>
            </a:r>
            <a:r>
              <a:rPr kumimoji="1" lang="ja-JP" altLang="en-US" b="1">
                <a:solidFill>
                  <a:schemeClr val="accent4">
                    <a:lumMod val="75000"/>
                  </a:schemeClr>
                </a:solidFill>
                <a:latin typeface="Meiryo" panose="020B0604030504040204" pitchFamily="34" charset="-128"/>
                <a:ea typeface="Meiryo" panose="020B0604030504040204" pitchFamily="34" charset="-128"/>
              </a:rPr>
              <a:t>価格や商品の特徴を調べよう　品物を選ぶ１</a:t>
            </a:r>
          </a:p>
        </p:txBody>
      </p:sp>
    </p:spTree>
    <p:extLst>
      <p:ext uri="{BB962C8B-B14F-4D97-AF65-F5344CB8AC3E}">
        <p14:creationId xmlns:p14="http://schemas.microsoft.com/office/powerpoint/2010/main" val="361859576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2518</TotalTime>
  <Words>1453</Words>
  <Application>Microsoft Macintosh PowerPoint</Application>
  <PresentationFormat>ワイド画面</PresentationFormat>
  <Paragraphs>259</Paragraphs>
  <Slides>30</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30</vt:i4>
      </vt:variant>
    </vt:vector>
  </HeadingPairs>
  <TitlesOfParts>
    <vt:vector size="35" baseType="lpstr">
      <vt:lpstr>Meiryo</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藤村賢志</dc:creator>
  <cp:lastModifiedBy>藤村賢志</cp:lastModifiedBy>
  <cp:revision>198</cp:revision>
  <dcterms:created xsi:type="dcterms:W3CDTF">2023-11-08T12:44:58Z</dcterms:created>
  <dcterms:modified xsi:type="dcterms:W3CDTF">2023-12-06T10:51:13Z</dcterms:modified>
</cp:coreProperties>
</file>